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419C-6275-4D2B-8BD6-5B3763EA79A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EF138-E9EB-476E-B002-A4881222A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1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service name as below</a:t>
            </a:r>
            <a:endParaRPr lang="en-US" sz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3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NEXT.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NO Authentication box to provide generic user id and password.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user name and password </a:t>
            </a:r>
            <a:endParaRPr lang="en-US" sz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96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next ,and finish it. After finish button below screen will appear . </a:t>
            </a:r>
            <a:endParaRPr lang="en-US" sz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Republish button as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34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URL icon to view below screen.</a:t>
            </a:r>
            <a:endParaRPr lang="en-US" sz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60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test above URL we need to go to SOAP UI .</a:t>
            </a:r>
            <a:endParaRPr lang="en-US" sz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20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URL in WSDL box as below.</a:t>
            </a:r>
            <a:endParaRPr lang="en-US" sz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OK.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6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it ask for credentials give user Id and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43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In above screen we need to give user id and password in Properties TAB (left side as shown in screen)</a:t>
            </a:r>
            <a:endParaRPr lang="en-US" sz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we click on green button to execute below output will appear.</a:t>
            </a:r>
            <a:endParaRPr lang="en-US" sz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2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continue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3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Click on complete.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4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Activate it 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creating web service we need to create binding for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1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SOAMANAGER t-code to create binding for web service.</a:t>
            </a:r>
            <a:endParaRPr lang="en-US" sz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99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web service configuration </a:t>
            </a:r>
            <a:endParaRPr lang="en-US" sz="1200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internal name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84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binding as below.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EF138-E9EB-476E-B002-A4881222A1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0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5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4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7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4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6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0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DABF-3ECB-4271-8B57-FCC7638F4E98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03D9-8088-4570-9D80-793FA772E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615" y="2606722"/>
            <a:ext cx="9606940" cy="1709315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7030A0"/>
                </a:solidFill>
              </a:rPr>
              <a:t>Web service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5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944" y="452223"/>
            <a:ext cx="4501040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web service configuration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44" y="1294228"/>
            <a:ext cx="11797798" cy="448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87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964" y="311546"/>
            <a:ext cx="3215553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internal name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19" y="1252026"/>
            <a:ext cx="9003323" cy="48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33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68" y="494427"/>
            <a:ext cx="323492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binding as 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68" y="1011492"/>
            <a:ext cx="11293377" cy="551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492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333" y="506437"/>
            <a:ext cx="9748910" cy="590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9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669" y="649172"/>
            <a:ext cx="3899850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service name as below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301" y="1348715"/>
            <a:ext cx="10985695" cy="51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03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002" y="125825"/>
            <a:ext cx="8965809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NEXT.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NO Authentication box to provide generic user id and password.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54" y="1167983"/>
            <a:ext cx="11075963" cy="32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54" y="4410221"/>
            <a:ext cx="11075963" cy="244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40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99" y="395953"/>
            <a:ext cx="4392100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user name and password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234" y="1125415"/>
            <a:ext cx="10803988" cy="47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299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529" y="405491"/>
            <a:ext cx="9120554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next ,and finish it. After finish button below screen will appear . 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13" y="1378635"/>
            <a:ext cx="9917723" cy="426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07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379" y="508494"/>
            <a:ext cx="4588115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Republish button as below.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791" y="1336432"/>
            <a:ext cx="9087729" cy="388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790" y="5554930"/>
            <a:ext cx="8989255" cy="9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265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594" y="452223"/>
            <a:ext cx="509036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URL icon to view below screen.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89" y="1153552"/>
            <a:ext cx="8758311" cy="47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92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31" y="2342796"/>
            <a:ext cx="12968103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926" y="618223"/>
            <a:ext cx="9706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creating FM , we need to create web service. Below are steps to create web services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30" y="1491176"/>
            <a:ext cx="10311619" cy="536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88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7817"/>
            <a:ext cx="5873211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test above URL we need to go to SOAP UI 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01" y="859939"/>
            <a:ext cx="11099410" cy="372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86" y="4347478"/>
            <a:ext cx="113104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614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973" y="621036"/>
            <a:ext cx="4154342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URL in WSDL box as below.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82" y="1364565"/>
            <a:ext cx="8820443" cy="35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2709" y="5303520"/>
            <a:ext cx="181843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OK.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6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477" y="508494"/>
            <a:ext cx="6315190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it ask for credentials give user Id and password.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877" y="1120484"/>
            <a:ext cx="6063176" cy="276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8877" y="4094284"/>
            <a:ext cx="5337345" cy="272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747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94" y="269344"/>
            <a:ext cx="684623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Request 1 to give input for Function module .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40" y="1296039"/>
            <a:ext cx="8003346" cy="490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85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06" y="475830"/>
            <a:ext cx="10963422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In above screen we need to give user id and password in Properties TAB (left side as shown in screen)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9205" y="1685651"/>
            <a:ext cx="10161563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we click on green button to execute below output will appear.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69" y="2470740"/>
            <a:ext cx="9143999" cy="42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45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0844" y="5980827"/>
            <a:ext cx="253280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Continue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685" y="661183"/>
            <a:ext cx="10494499" cy="52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12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2825" y="6205909"/>
            <a:ext cx="2054601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Continue.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770" y="984738"/>
            <a:ext cx="9889587" cy="505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26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331" y="872197"/>
            <a:ext cx="9973995" cy="555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27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551" y="858129"/>
            <a:ext cx="9453490" cy="496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22881" y="5992836"/>
            <a:ext cx="22282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continue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28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4015"/>
            <a:ext cx="5739618" cy="429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9619" y="2589090"/>
            <a:ext cx="5943600" cy="466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4945" y="6254820"/>
            <a:ext cx="2394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Click on complete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760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686" y="309660"/>
            <a:ext cx="10002129" cy="53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0166" y="5616756"/>
            <a:ext cx="10044332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Activate it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creating web service we need to create binding for it.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2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4062" y="649170"/>
            <a:ext cx="1010060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SOAMANAGER t-code to create binding for web service.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046" y="1434906"/>
            <a:ext cx="10986868" cy="506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9884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416</Words>
  <Application>Microsoft Office PowerPoint</Application>
  <PresentationFormat>Widescreen</PresentationFormat>
  <Paragraphs>68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Web service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</dc:title>
  <dc:creator>Srinivas Rao Boddu</dc:creator>
  <cp:lastModifiedBy>Srinivas Rao Boddu</cp:lastModifiedBy>
  <cp:revision>73</cp:revision>
  <dcterms:created xsi:type="dcterms:W3CDTF">2016-12-02T14:17:58Z</dcterms:created>
  <dcterms:modified xsi:type="dcterms:W3CDTF">2016-12-02T18:17:01Z</dcterms:modified>
</cp:coreProperties>
</file>