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26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F80-6F6E-4410-AA94-B1DE2F01259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7B7A-2481-4ADE-9E95-C82238D9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F80-6F6E-4410-AA94-B1DE2F01259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7B7A-2481-4ADE-9E95-C82238D9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9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F80-6F6E-4410-AA94-B1DE2F01259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7B7A-2481-4ADE-9E95-C82238D9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0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F80-6F6E-4410-AA94-B1DE2F01259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7B7A-2481-4ADE-9E95-C82238D9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6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F80-6F6E-4410-AA94-B1DE2F01259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7B7A-2481-4ADE-9E95-C82238D9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0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F80-6F6E-4410-AA94-B1DE2F01259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7B7A-2481-4ADE-9E95-C82238D9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5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F80-6F6E-4410-AA94-B1DE2F01259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7B7A-2481-4ADE-9E95-C82238D9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1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F80-6F6E-4410-AA94-B1DE2F01259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7B7A-2481-4ADE-9E95-C82238D9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4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F80-6F6E-4410-AA94-B1DE2F01259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7B7A-2481-4ADE-9E95-C82238D9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F80-6F6E-4410-AA94-B1DE2F01259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7B7A-2481-4ADE-9E95-C82238D9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4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EF80-6F6E-4410-AA94-B1DE2F01259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7B7A-2481-4ADE-9E95-C82238D9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0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7EF80-6F6E-4410-AA94-B1DE2F01259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A7B7A-2481-4ADE-9E95-C82238D9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2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4870" y="377505"/>
            <a:ext cx="633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ASN LIVERPOOL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4950" y="1451295"/>
            <a:ext cx="104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1400" dirty="0" err="1" smtClean="0"/>
              <a:t>Download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.INF file </a:t>
            </a:r>
            <a:r>
              <a:rPr lang="es-MX" sz="1400" dirty="0" err="1" smtClean="0"/>
              <a:t>from</a:t>
            </a:r>
            <a:r>
              <a:rPr lang="es-MX" sz="1400" dirty="0" smtClean="0"/>
              <a:t> </a:t>
            </a:r>
            <a:r>
              <a:rPr lang="es-MX" sz="1400" dirty="0" err="1" smtClean="0"/>
              <a:t>Levicom’s</a:t>
            </a:r>
            <a:r>
              <a:rPr lang="es-MX" sz="1400" dirty="0" smtClean="0"/>
              <a:t> </a:t>
            </a:r>
            <a:r>
              <a:rPr lang="es-MX" sz="1400" dirty="0" err="1" smtClean="0"/>
              <a:t>website</a:t>
            </a:r>
            <a:r>
              <a:rPr lang="es-MX" sz="1400" dirty="0" smtClean="0"/>
              <a:t>  </a:t>
            </a:r>
            <a:r>
              <a:rPr lang="es-MX" sz="1400" dirty="0" err="1" smtClean="0"/>
              <a:t>from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purchase</a:t>
            </a:r>
            <a:r>
              <a:rPr lang="es-MX" sz="1400" dirty="0" smtClean="0"/>
              <a:t> </a:t>
            </a:r>
            <a:r>
              <a:rPr lang="es-MX" sz="1400" dirty="0" err="1" smtClean="0"/>
              <a:t>order</a:t>
            </a:r>
            <a:r>
              <a:rPr lang="es-MX" sz="1400" dirty="0" smtClean="0"/>
              <a:t> </a:t>
            </a:r>
            <a:r>
              <a:rPr lang="es-MX" sz="1400" dirty="0" err="1" smtClean="0"/>
              <a:t>that</a:t>
            </a:r>
            <a:r>
              <a:rPr lang="es-MX" sz="1400" dirty="0" smtClean="0"/>
              <a:t> </a:t>
            </a:r>
            <a:r>
              <a:rPr lang="es-MX" sz="1400" dirty="0" err="1" smtClean="0"/>
              <a:t>an</a:t>
            </a:r>
            <a:r>
              <a:rPr lang="es-MX" sz="1400" dirty="0" smtClean="0"/>
              <a:t> ASN </a:t>
            </a:r>
            <a:r>
              <a:rPr lang="es-MX" sz="1400" dirty="0" err="1" smtClean="0"/>
              <a:t>is</a:t>
            </a:r>
            <a:r>
              <a:rPr lang="es-MX" sz="1400" dirty="0" smtClean="0"/>
              <a:t> </a:t>
            </a:r>
            <a:r>
              <a:rPr lang="es-MX" sz="1400" dirty="0" err="1" smtClean="0"/>
              <a:t>require</a:t>
            </a:r>
            <a:endParaRPr lang="es-MX" sz="1400" dirty="0" smtClean="0"/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676" t="64781" r="46498" b="27799"/>
          <a:stretch/>
        </p:blipFill>
        <p:spPr>
          <a:xfrm>
            <a:off x="637562" y="1786856"/>
            <a:ext cx="6551803" cy="76339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74752" y="1937858"/>
            <a:ext cx="989901" cy="637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6561" y="2785147"/>
            <a:ext cx="8246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2. Open </a:t>
            </a:r>
            <a:r>
              <a:rPr lang="es-MX" sz="1400" dirty="0" err="1" smtClean="0"/>
              <a:t>the</a:t>
            </a:r>
            <a:r>
              <a:rPr lang="es-MX" sz="1400" dirty="0" smtClean="0"/>
              <a:t> .INF file and </a:t>
            </a:r>
            <a:r>
              <a:rPr lang="es-MX" sz="1400" dirty="0" err="1" smtClean="0"/>
              <a:t>give</a:t>
            </a:r>
            <a:r>
              <a:rPr lang="es-MX" sz="1400" dirty="0" smtClean="0"/>
              <a:t> </a:t>
            </a:r>
            <a:r>
              <a:rPr lang="es-MX" sz="1400" dirty="0" err="1" smtClean="0"/>
              <a:t>format</a:t>
            </a:r>
            <a:endParaRPr lang="es-MX" sz="1400" dirty="0" smtClean="0"/>
          </a:p>
          <a:p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1826" t="28892" r="46451" b="28510"/>
          <a:stretch/>
        </p:blipFill>
        <p:spPr>
          <a:xfrm>
            <a:off x="2701597" y="3236058"/>
            <a:ext cx="4487768" cy="338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5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839" y="191808"/>
            <a:ext cx="102849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</a:t>
            </a:r>
            <a:r>
              <a:rPr lang="es-MX" dirty="0" smtClean="0"/>
              <a:t>. </a:t>
            </a:r>
            <a:r>
              <a:rPr lang="es-MX" dirty="0" err="1" smtClean="0"/>
              <a:t>Select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useful</a:t>
            </a:r>
            <a:r>
              <a:rPr lang="es-MX" dirty="0" smtClean="0"/>
              <a:t> </a:t>
            </a:r>
            <a:r>
              <a:rPr lang="es-MX" dirty="0" err="1" smtClean="0"/>
              <a:t>information</a:t>
            </a:r>
            <a:r>
              <a:rPr lang="es-MX" dirty="0" smtClean="0"/>
              <a:t> and </a:t>
            </a:r>
            <a:r>
              <a:rPr lang="es-MX" dirty="0" err="1" smtClean="0"/>
              <a:t>assing</a:t>
            </a:r>
            <a:r>
              <a:rPr lang="es-MX" dirty="0" smtClean="0"/>
              <a:t> </a:t>
            </a:r>
            <a:r>
              <a:rPr lang="es-MX" dirty="0" err="1" smtClean="0"/>
              <a:t>an</a:t>
            </a:r>
            <a:r>
              <a:rPr lang="es-MX" dirty="0" smtClean="0"/>
              <a:t> RFID </a:t>
            </a:r>
            <a:r>
              <a:rPr lang="es-MX" dirty="0" err="1" smtClean="0"/>
              <a:t>Tag</a:t>
            </a:r>
            <a:r>
              <a:rPr lang="es-MX" dirty="0" smtClean="0"/>
              <a:t> (</a:t>
            </a:r>
            <a:r>
              <a:rPr lang="es-MX" dirty="0" err="1" smtClean="0"/>
              <a:t>Liverpool’s</a:t>
            </a:r>
            <a:r>
              <a:rPr lang="es-MX" dirty="0" smtClean="0"/>
              <a:t> </a:t>
            </a:r>
            <a:r>
              <a:rPr lang="es-MX" dirty="0" err="1" smtClean="0"/>
              <a:t>container</a:t>
            </a:r>
            <a:r>
              <a:rPr lang="es-MX" dirty="0" smtClean="0"/>
              <a:t>)</a:t>
            </a:r>
            <a:r>
              <a:rPr lang="es-MX" sz="1400" dirty="0" smtClean="0"/>
              <a:t>, in </a:t>
            </a:r>
            <a:r>
              <a:rPr lang="es-MX" sz="1400" dirty="0" err="1" smtClean="0"/>
              <a:t>this</a:t>
            </a:r>
            <a:r>
              <a:rPr lang="es-MX" sz="1400" dirty="0" smtClean="0"/>
              <a:t> </a:t>
            </a:r>
            <a:r>
              <a:rPr lang="es-MX" sz="1400" dirty="0" err="1" smtClean="0"/>
              <a:t>part</a:t>
            </a:r>
            <a:r>
              <a:rPr lang="es-MX" sz="1400" dirty="0" smtClean="0"/>
              <a:t> of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process</a:t>
            </a:r>
            <a:r>
              <a:rPr lang="es-MX" sz="1400" dirty="0" smtClean="0"/>
              <a:t> and </a:t>
            </a:r>
            <a:r>
              <a:rPr lang="es-MX" sz="1400" dirty="0" err="1" smtClean="0"/>
              <a:t>ajustment</a:t>
            </a:r>
            <a:r>
              <a:rPr lang="es-MX" sz="1400" dirty="0" smtClean="0"/>
              <a:t> </a:t>
            </a:r>
            <a:r>
              <a:rPr lang="es-MX" sz="1400" dirty="0" err="1" smtClean="0"/>
              <a:t>is</a:t>
            </a:r>
            <a:r>
              <a:rPr lang="es-MX" sz="1400" dirty="0" smtClean="0"/>
              <a:t> </a:t>
            </a:r>
            <a:r>
              <a:rPr lang="es-MX" sz="1400" dirty="0" err="1" smtClean="0"/>
              <a:t>need</a:t>
            </a:r>
            <a:r>
              <a:rPr lang="es-MX" sz="1400" dirty="0" smtClean="0"/>
              <a:t> </a:t>
            </a:r>
            <a:r>
              <a:rPr lang="es-MX" sz="1400" dirty="0" err="1" smtClean="0"/>
              <a:t>it</a:t>
            </a:r>
            <a:r>
              <a:rPr lang="es-MX" sz="1400" dirty="0" smtClean="0"/>
              <a:t> in </a:t>
            </a:r>
            <a:r>
              <a:rPr lang="es-MX" sz="1400" dirty="0" err="1" smtClean="0"/>
              <a:t>th</a:t>
            </a:r>
            <a:r>
              <a:rPr lang="es-MX" sz="1400" dirty="0" err="1" smtClean="0"/>
              <a:t>e</a:t>
            </a:r>
            <a:r>
              <a:rPr lang="es-MX" sz="1400" dirty="0" smtClean="0"/>
              <a:t> </a:t>
            </a:r>
            <a:r>
              <a:rPr lang="es-MX" sz="1400" dirty="0" err="1" smtClean="0"/>
              <a:t>purchase</a:t>
            </a:r>
            <a:r>
              <a:rPr lang="es-MX" sz="1400" dirty="0" smtClean="0"/>
              <a:t> </a:t>
            </a:r>
            <a:r>
              <a:rPr lang="es-MX" sz="1400" dirty="0" err="1" smtClean="0"/>
              <a:t>order</a:t>
            </a:r>
            <a:r>
              <a:rPr lang="es-MX" sz="1400" dirty="0" smtClean="0"/>
              <a:t> </a:t>
            </a:r>
            <a:r>
              <a:rPr lang="es-MX" sz="1400" dirty="0" err="1" smtClean="0"/>
              <a:t>for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deliveries</a:t>
            </a:r>
            <a:r>
              <a:rPr lang="es-MX" sz="1400" dirty="0" smtClean="0"/>
              <a:t>, </a:t>
            </a:r>
            <a:r>
              <a:rPr lang="es-MX" sz="1400" dirty="0" err="1" smtClean="0"/>
              <a:t>if</a:t>
            </a:r>
            <a:r>
              <a:rPr lang="es-MX" sz="1400" dirty="0" smtClean="0"/>
              <a:t> </a:t>
            </a:r>
            <a:r>
              <a:rPr lang="es-MX" sz="1400" dirty="0" err="1" smtClean="0"/>
              <a:t>need</a:t>
            </a:r>
            <a:r>
              <a:rPr lang="es-MX" sz="1400" dirty="0" smtClean="0"/>
              <a:t> </a:t>
            </a:r>
            <a:r>
              <a:rPr lang="es-MX" sz="1400" dirty="0" err="1" smtClean="0"/>
              <a:t>it</a:t>
            </a:r>
            <a:r>
              <a:rPr lang="es-MX" sz="1400" dirty="0" smtClean="0"/>
              <a:t> </a:t>
            </a:r>
            <a:r>
              <a:rPr lang="es-MX" sz="1400" dirty="0" err="1" smtClean="0"/>
              <a:t>because</a:t>
            </a:r>
            <a:r>
              <a:rPr lang="es-MX" sz="1400" dirty="0" smtClean="0"/>
              <a:t> </a:t>
            </a:r>
            <a:r>
              <a:rPr lang="es-MX" sz="1400" dirty="0" err="1" smtClean="0"/>
              <a:t>sometimes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total of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pieces</a:t>
            </a:r>
            <a:r>
              <a:rPr lang="es-MX" sz="1400" dirty="0" smtClean="0"/>
              <a:t> </a:t>
            </a:r>
            <a:r>
              <a:rPr lang="es-MX" sz="1400" dirty="0" err="1" smtClean="0"/>
              <a:t>doesn’t</a:t>
            </a:r>
            <a:r>
              <a:rPr lang="es-MX" sz="1400" dirty="0" smtClean="0"/>
              <a:t> match </a:t>
            </a:r>
            <a:r>
              <a:rPr lang="es-MX" sz="1400" dirty="0" err="1" smtClean="0"/>
              <a:t>the</a:t>
            </a:r>
            <a:r>
              <a:rPr lang="es-MX" sz="1400" dirty="0" smtClean="0"/>
              <a:t> total</a:t>
            </a:r>
          </a:p>
          <a:p>
            <a:r>
              <a:rPr lang="es-MX" sz="1400" dirty="0" smtClean="0"/>
              <a:t>Note: J </a:t>
            </a:r>
            <a:r>
              <a:rPr lang="es-MX" sz="1400" dirty="0" err="1" smtClean="0"/>
              <a:t>Column</a:t>
            </a:r>
            <a:r>
              <a:rPr lang="es-MX" sz="1400" dirty="0" smtClean="0"/>
              <a:t> </a:t>
            </a:r>
            <a:r>
              <a:rPr lang="es-MX" sz="1400" dirty="0" err="1" smtClean="0"/>
              <a:t>only</a:t>
            </a:r>
            <a:r>
              <a:rPr lang="es-MX" sz="1400" dirty="0" smtClean="0"/>
              <a:t> </a:t>
            </a:r>
            <a:r>
              <a:rPr lang="es-MX" sz="1400" dirty="0" err="1" smtClean="0"/>
              <a:t>need</a:t>
            </a:r>
            <a:r>
              <a:rPr lang="es-MX" sz="1400" dirty="0" smtClean="0"/>
              <a:t> to be </a:t>
            </a:r>
            <a:r>
              <a:rPr lang="es-MX" sz="1400" dirty="0" err="1" smtClean="0"/>
              <a:t>fill</a:t>
            </a:r>
            <a:r>
              <a:rPr lang="es-MX" sz="1400" dirty="0" smtClean="0"/>
              <a:t> </a:t>
            </a:r>
            <a:r>
              <a:rPr lang="es-MX" sz="1400" dirty="0" err="1" smtClean="0"/>
              <a:t>is</a:t>
            </a:r>
            <a:r>
              <a:rPr lang="es-MX" sz="1400" dirty="0" smtClean="0"/>
              <a:t> </a:t>
            </a:r>
            <a:r>
              <a:rPr lang="es-MX" sz="1400" dirty="0" err="1" smtClean="0"/>
              <a:t>we</a:t>
            </a:r>
            <a:r>
              <a:rPr lang="es-MX" sz="1400" dirty="0" smtClean="0"/>
              <a:t> </a:t>
            </a:r>
            <a:r>
              <a:rPr lang="es-MX" sz="1400" dirty="0" err="1" smtClean="0"/>
              <a:t>have</a:t>
            </a:r>
            <a:r>
              <a:rPr lang="es-MX" sz="1400" dirty="0" smtClean="0"/>
              <a:t> </a:t>
            </a:r>
            <a:r>
              <a:rPr lang="es-MX" sz="1400" dirty="0" err="1" smtClean="0"/>
              <a:t>difference</a:t>
            </a:r>
            <a:r>
              <a:rPr lang="es-MX" sz="1400" dirty="0" smtClean="0"/>
              <a:t> </a:t>
            </a:r>
            <a:r>
              <a:rPr lang="es-MX" sz="1400" dirty="0" err="1" smtClean="0"/>
              <a:t>on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total. </a:t>
            </a:r>
            <a:r>
              <a:rPr lang="es-MX" sz="1400" dirty="0" err="1" smtClean="0"/>
              <a:t>This</a:t>
            </a:r>
            <a:r>
              <a:rPr lang="es-MX" sz="1400" dirty="0" smtClean="0"/>
              <a:t> </a:t>
            </a:r>
            <a:r>
              <a:rPr lang="es-MX" sz="1400" dirty="0" err="1" smtClean="0"/>
              <a:t>column</a:t>
            </a:r>
            <a:r>
              <a:rPr lang="es-MX" sz="1400" dirty="0" smtClean="0"/>
              <a:t> </a:t>
            </a:r>
            <a:r>
              <a:rPr lang="es-MX" sz="1400" dirty="0" err="1" smtClean="0"/>
              <a:t>is</a:t>
            </a:r>
            <a:r>
              <a:rPr lang="es-MX" sz="1400" dirty="0"/>
              <a:t> </a:t>
            </a:r>
            <a:r>
              <a:rPr lang="es-MX" sz="1400" dirty="0" err="1" smtClean="0"/>
              <a:t>not</a:t>
            </a:r>
            <a:r>
              <a:rPr lang="es-MX" sz="1400" dirty="0" smtClean="0"/>
              <a:t> </a:t>
            </a:r>
            <a:r>
              <a:rPr lang="es-MX" sz="1400" dirty="0" err="1" smtClean="0"/>
              <a:t>need</a:t>
            </a:r>
            <a:r>
              <a:rPr lang="es-MX" sz="1400" dirty="0" smtClean="0"/>
              <a:t> </a:t>
            </a:r>
            <a:r>
              <a:rPr lang="es-MX" sz="1400" dirty="0" err="1" smtClean="0"/>
              <a:t>it</a:t>
            </a:r>
            <a:r>
              <a:rPr lang="es-MX" sz="1400" dirty="0" smtClean="0"/>
              <a:t> </a:t>
            </a:r>
            <a:r>
              <a:rPr lang="es-MX" sz="1400" dirty="0" err="1" smtClean="0"/>
              <a:t>on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ASN. RFID </a:t>
            </a:r>
            <a:r>
              <a:rPr lang="es-MX" sz="1400" dirty="0" err="1" smtClean="0"/>
              <a:t>Tag</a:t>
            </a:r>
            <a:r>
              <a:rPr lang="es-MX" sz="1400" dirty="0" smtClean="0"/>
              <a:t> </a:t>
            </a:r>
            <a:r>
              <a:rPr lang="es-MX" sz="1400" dirty="0" err="1" smtClean="0"/>
              <a:t>is</a:t>
            </a:r>
            <a:r>
              <a:rPr lang="es-MX" sz="1400" dirty="0" smtClean="0"/>
              <a:t> </a:t>
            </a:r>
            <a:r>
              <a:rPr lang="es-MX" sz="1400" dirty="0" err="1" smtClean="0"/>
              <a:t>assing</a:t>
            </a:r>
            <a:r>
              <a:rPr lang="es-MX" sz="1400" dirty="0" smtClean="0"/>
              <a:t> </a:t>
            </a:r>
            <a:r>
              <a:rPr lang="es-MX" sz="1400" dirty="0" err="1" smtClean="0"/>
              <a:t>for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total of </a:t>
            </a:r>
            <a:r>
              <a:rPr lang="es-MX" sz="1400" dirty="0" err="1" smtClean="0"/>
              <a:t>pieces</a:t>
            </a:r>
            <a:r>
              <a:rPr lang="es-MX" sz="1400" dirty="0" smtClean="0"/>
              <a:t> and </a:t>
            </a:r>
            <a:r>
              <a:rPr lang="es-MX" sz="1400" dirty="0" err="1" smtClean="0"/>
              <a:t>maximum</a:t>
            </a:r>
            <a:r>
              <a:rPr lang="es-MX" sz="1400" dirty="0" smtClean="0"/>
              <a:t> of files </a:t>
            </a:r>
            <a:r>
              <a:rPr lang="es-MX" sz="1400" dirty="0" err="1" smtClean="0"/>
              <a:t>by</a:t>
            </a:r>
            <a:r>
              <a:rPr lang="es-MX" sz="1400" dirty="0" smtClean="0"/>
              <a:t> </a:t>
            </a:r>
            <a:r>
              <a:rPr lang="es-MX" sz="1400" dirty="0" err="1" smtClean="0"/>
              <a:t>everybox</a:t>
            </a:r>
            <a:r>
              <a:rPr lang="es-MX" sz="1400" dirty="0" smtClean="0"/>
              <a:t>.</a:t>
            </a:r>
            <a:endParaRPr lang="es-MX" sz="1400" dirty="0" smtClean="0"/>
          </a:p>
          <a:p>
            <a:endParaRPr lang="es-MX" sz="14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409" r="42753" b="57402"/>
          <a:stretch/>
        </p:blipFill>
        <p:spPr>
          <a:xfrm>
            <a:off x="980238" y="1174459"/>
            <a:ext cx="8432990" cy="2087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685" y="3190045"/>
            <a:ext cx="12295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4. </a:t>
            </a:r>
            <a:r>
              <a:rPr lang="es-MX" sz="1400" dirty="0" smtClean="0"/>
              <a:t>Once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/>
              <a:t> </a:t>
            </a:r>
            <a:r>
              <a:rPr lang="es-MX" sz="1400" dirty="0" err="1" smtClean="0"/>
              <a:t>assingment</a:t>
            </a:r>
            <a:r>
              <a:rPr lang="es-MX" sz="1400" dirty="0" smtClean="0"/>
              <a:t> of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container</a:t>
            </a:r>
            <a:r>
              <a:rPr lang="es-MX" sz="1400" dirty="0" smtClean="0"/>
              <a:t> </a:t>
            </a:r>
            <a:r>
              <a:rPr lang="es-MX" sz="1400" dirty="0" err="1" smtClean="0"/>
              <a:t>is</a:t>
            </a:r>
            <a:r>
              <a:rPr lang="es-MX" sz="1400" dirty="0" smtClean="0"/>
              <a:t> </a:t>
            </a:r>
            <a:r>
              <a:rPr lang="es-MX" sz="1400" dirty="0" err="1" smtClean="0"/>
              <a:t>finish</a:t>
            </a:r>
            <a:r>
              <a:rPr lang="es-MX" sz="1400" dirty="0" smtClean="0"/>
              <a:t>, </a:t>
            </a:r>
            <a:r>
              <a:rPr lang="es-MX" sz="1400" dirty="0" err="1" smtClean="0"/>
              <a:t>the</a:t>
            </a:r>
            <a:r>
              <a:rPr lang="es-MX" sz="1400" dirty="0" smtClean="0"/>
              <a:t> file </a:t>
            </a:r>
            <a:r>
              <a:rPr lang="es-MX" sz="1400" dirty="0" err="1" smtClean="0"/>
              <a:t>is</a:t>
            </a:r>
            <a:r>
              <a:rPr lang="es-MX" sz="1400" dirty="0" smtClean="0"/>
              <a:t> use to </a:t>
            </a:r>
            <a:r>
              <a:rPr lang="es-MX" sz="1400" dirty="0" err="1" smtClean="0"/>
              <a:t>create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TXT </a:t>
            </a:r>
            <a:r>
              <a:rPr lang="es-MX" sz="1400" dirty="0" err="1" smtClean="0"/>
              <a:t>into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app </a:t>
            </a:r>
            <a:r>
              <a:rPr lang="es-MX" sz="1400" dirty="0" err="1" smtClean="0"/>
              <a:t>from</a:t>
            </a:r>
            <a:r>
              <a:rPr lang="es-MX" sz="1400" dirty="0" smtClean="0"/>
              <a:t> “ASN LIVERPOOL” and be </a:t>
            </a:r>
            <a:r>
              <a:rPr lang="es-MX" sz="1400" dirty="0" err="1" smtClean="0"/>
              <a:t>able</a:t>
            </a:r>
            <a:r>
              <a:rPr lang="es-MX" sz="1400" dirty="0" smtClean="0"/>
              <a:t> to </a:t>
            </a:r>
            <a:r>
              <a:rPr lang="es-MX" sz="1400" dirty="0" err="1" smtClean="0"/>
              <a:t>upload</a:t>
            </a:r>
            <a:r>
              <a:rPr lang="es-MX" sz="1400" dirty="0" smtClean="0"/>
              <a:t> </a:t>
            </a:r>
            <a:r>
              <a:rPr lang="es-MX" sz="1400" dirty="0" err="1" smtClean="0"/>
              <a:t>it</a:t>
            </a:r>
            <a:r>
              <a:rPr lang="es-MX" sz="1400" dirty="0" smtClean="0"/>
              <a:t> to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website</a:t>
            </a:r>
            <a:r>
              <a:rPr lang="es-MX" sz="1400" dirty="0" smtClean="0"/>
              <a:t>, </a:t>
            </a:r>
            <a:r>
              <a:rPr lang="es-MX" sz="1400" dirty="0" err="1" smtClean="0"/>
              <a:t>the</a:t>
            </a:r>
            <a:r>
              <a:rPr lang="es-MX" sz="1400" dirty="0" smtClean="0"/>
              <a:t> REMISION </a:t>
            </a:r>
            <a:r>
              <a:rPr lang="es-MX" sz="1400" dirty="0" err="1" smtClean="0"/>
              <a:t>is</a:t>
            </a:r>
            <a:r>
              <a:rPr lang="es-MX" sz="1400" dirty="0" smtClean="0"/>
              <a:t> capture,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amount</a:t>
            </a:r>
            <a:r>
              <a:rPr lang="es-MX" sz="1400" dirty="0" smtClean="0"/>
              <a:t> and </a:t>
            </a:r>
            <a:r>
              <a:rPr lang="es-MX" sz="1400" dirty="0" err="1" smtClean="0"/>
              <a:t>delivery</a:t>
            </a:r>
            <a:r>
              <a:rPr lang="es-MX" sz="1400" dirty="0" smtClean="0"/>
              <a:t> date.</a:t>
            </a:r>
            <a:r>
              <a:rPr lang="es-MX" sz="1400" dirty="0" smtClean="0"/>
              <a:t> </a:t>
            </a:r>
            <a:r>
              <a:rPr lang="es-MX" sz="1400" dirty="0" err="1" smtClean="0"/>
              <a:t>It’s</a:t>
            </a:r>
            <a:r>
              <a:rPr lang="es-MX" sz="1400" dirty="0" smtClean="0"/>
              <a:t> </a:t>
            </a:r>
            <a:r>
              <a:rPr lang="es-MX" sz="1400" dirty="0" err="1" smtClean="0"/>
              <a:t>like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LAYOUT </a:t>
            </a:r>
            <a:r>
              <a:rPr lang="es-MX" sz="1400" dirty="0" err="1" smtClean="0"/>
              <a:t>from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website</a:t>
            </a:r>
            <a:r>
              <a:rPr lang="es-MX" sz="1400" dirty="0" smtClean="0"/>
              <a:t>. </a:t>
            </a:r>
            <a:endParaRPr lang="es-MX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200" t="9352" r="39420" b="34808"/>
          <a:stretch/>
        </p:blipFill>
        <p:spPr>
          <a:xfrm>
            <a:off x="3020480" y="3706096"/>
            <a:ext cx="5230712" cy="32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5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99" y="263115"/>
            <a:ext cx="12375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5. </a:t>
            </a:r>
            <a:r>
              <a:rPr lang="es-MX" sz="1400" dirty="0" err="1" smtClean="0"/>
              <a:t>Create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TXT file </a:t>
            </a:r>
            <a:r>
              <a:rPr lang="es-MX" sz="1400" dirty="0" err="1" smtClean="0"/>
              <a:t>where</a:t>
            </a:r>
            <a:r>
              <a:rPr lang="es-MX" sz="1400" dirty="0" smtClean="0"/>
              <a:t> </a:t>
            </a:r>
            <a:r>
              <a:rPr lang="es-MX" sz="1400" dirty="0" err="1" smtClean="0"/>
              <a:t>is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information</a:t>
            </a:r>
            <a:r>
              <a:rPr lang="es-MX" sz="1400" dirty="0" smtClean="0"/>
              <a:t> </a:t>
            </a:r>
            <a:r>
              <a:rPr lang="es-MX" sz="1400" dirty="0" err="1" smtClean="0"/>
              <a:t>that</a:t>
            </a:r>
            <a:r>
              <a:rPr lang="es-MX" sz="1400" dirty="0" smtClean="0"/>
              <a:t> capture </a:t>
            </a:r>
            <a:r>
              <a:rPr lang="es-MX" sz="1400" dirty="0" err="1" smtClean="0"/>
              <a:t>on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RFID TAG, </a:t>
            </a:r>
            <a:r>
              <a:rPr lang="es-MX" sz="1400" dirty="0" err="1" smtClean="0"/>
              <a:t>if</a:t>
            </a:r>
            <a:r>
              <a:rPr lang="es-MX" sz="1400" dirty="0" smtClean="0"/>
              <a:t>  </a:t>
            </a:r>
            <a:r>
              <a:rPr lang="es-MX" sz="1400" dirty="0" err="1" smtClean="0"/>
              <a:t>some</a:t>
            </a:r>
            <a:r>
              <a:rPr lang="es-MX" sz="1400" dirty="0" smtClean="0"/>
              <a:t> </a:t>
            </a:r>
            <a:r>
              <a:rPr lang="es-MX" sz="1400" dirty="0" err="1" smtClean="0"/>
              <a:t>ajustments</a:t>
            </a:r>
            <a:r>
              <a:rPr lang="es-MX" sz="1400" dirty="0" smtClean="0"/>
              <a:t> </a:t>
            </a:r>
            <a:r>
              <a:rPr lang="es-MX" sz="1400" dirty="0" err="1" smtClean="0"/>
              <a:t>were</a:t>
            </a:r>
            <a:r>
              <a:rPr lang="es-MX" sz="1400" dirty="0" smtClean="0"/>
              <a:t> </a:t>
            </a:r>
            <a:r>
              <a:rPr lang="es-MX" sz="1400" dirty="0" err="1" smtClean="0"/>
              <a:t>need</a:t>
            </a:r>
            <a:r>
              <a:rPr lang="es-MX" sz="1400" dirty="0" smtClean="0"/>
              <a:t>  to .INF file.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26" t="33986" r="30825" b="32954"/>
          <a:stretch/>
        </p:blipFill>
        <p:spPr>
          <a:xfrm>
            <a:off x="1651538" y="654996"/>
            <a:ext cx="6695508" cy="27761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30804" y="1141012"/>
            <a:ext cx="780176" cy="1508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 rot="10800000">
            <a:off x="1305198" y="981513"/>
            <a:ext cx="853870" cy="218116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7839" y="796847"/>
            <a:ext cx="98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/>
              <a:t>RFID TAG (CONTREINER)</a:t>
            </a:r>
            <a:endParaRPr lang="en-US" sz="900" b="1" dirty="0"/>
          </a:p>
        </p:txBody>
      </p:sp>
      <p:sp>
        <p:nvSpPr>
          <p:cNvPr id="9" name="Oval 8"/>
          <p:cNvSpPr/>
          <p:nvPr/>
        </p:nvSpPr>
        <p:spPr>
          <a:xfrm>
            <a:off x="5379462" y="1015068"/>
            <a:ext cx="560969" cy="2013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9" idx="1"/>
          </p:cNvCxnSpPr>
          <p:nvPr/>
        </p:nvCxnSpPr>
        <p:spPr>
          <a:xfrm rot="5400000" flipH="1" flipV="1">
            <a:off x="5640359" y="543146"/>
            <a:ext cx="322663" cy="68015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8734" y="507679"/>
            <a:ext cx="73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/>
              <a:t>Sales </a:t>
            </a:r>
            <a:r>
              <a:rPr lang="es-MX" sz="900" b="1" dirty="0" err="1" smtClean="0"/>
              <a:t>Order</a:t>
            </a:r>
            <a:endParaRPr lang="es-MX" sz="900" b="1" dirty="0" smtClean="0"/>
          </a:p>
          <a:p>
            <a:pPr algn="ctr"/>
            <a:endParaRPr lang="en-US" sz="900" b="1" dirty="0"/>
          </a:p>
        </p:txBody>
      </p:sp>
      <p:sp>
        <p:nvSpPr>
          <p:cNvPr id="13" name="Oval 12"/>
          <p:cNvSpPr/>
          <p:nvPr/>
        </p:nvSpPr>
        <p:spPr>
          <a:xfrm>
            <a:off x="5891123" y="998293"/>
            <a:ext cx="560969" cy="20133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3" idx="6"/>
          </p:cNvCxnSpPr>
          <p:nvPr/>
        </p:nvCxnSpPr>
        <p:spPr>
          <a:xfrm flipV="1">
            <a:off x="6452092" y="799225"/>
            <a:ext cx="807764" cy="29973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01065" y="695177"/>
            <a:ext cx="7382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/>
              <a:t>REMISION</a:t>
            </a:r>
          </a:p>
          <a:p>
            <a:pPr algn="ctr"/>
            <a:endParaRPr lang="es-MX" sz="900" b="1" dirty="0" smtClean="0"/>
          </a:p>
          <a:p>
            <a:pPr algn="ctr"/>
            <a:endParaRPr lang="en-US" sz="900" b="1" dirty="0"/>
          </a:p>
        </p:txBody>
      </p:sp>
      <p:sp>
        <p:nvSpPr>
          <p:cNvPr id="21" name="Oval 20"/>
          <p:cNvSpPr/>
          <p:nvPr/>
        </p:nvSpPr>
        <p:spPr>
          <a:xfrm>
            <a:off x="3084860" y="1030773"/>
            <a:ext cx="575094" cy="151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/>
          <p:nvPr/>
        </p:nvCxnSpPr>
        <p:spPr>
          <a:xfrm rot="5400000" flipH="1" flipV="1">
            <a:off x="3486545" y="533647"/>
            <a:ext cx="322663" cy="68015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89319" y="570892"/>
            <a:ext cx="7382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err="1" smtClean="0"/>
              <a:t>Delivery</a:t>
            </a:r>
            <a:r>
              <a:rPr lang="es-MX" sz="900" b="1" dirty="0" smtClean="0"/>
              <a:t> Date</a:t>
            </a:r>
          </a:p>
          <a:p>
            <a:pPr algn="ctr"/>
            <a:endParaRPr lang="en-US" sz="9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4493" y="3502095"/>
            <a:ext cx="12375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5. </a:t>
            </a:r>
            <a:r>
              <a:rPr lang="es-MX" sz="1400" dirty="0" err="1" smtClean="0"/>
              <a:t>Upload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TXT file to  </a:t>
            </a:r>
            <a:r>
              <a:rPr lang="es-MX" sz="1400" dirty="0" err="1" smtClean="0"/>
              <a:t>website</a:t>
            </a:r>
            <a:r>
              <a:rPr lang="es-MX" sz="1400" dirty="0" smtClean="0"/>
              <a:t> and </a:t>
            </a:r>
            <a:r>
              <a:rPr lang="es-MX" sz="1400" dirty="0" err="1" smtClean="0"/>
              <a:t>create</a:t>
            </a:r>
            <a:r>
              <a:rPr lang="es-MX" sz="1400" dirty="0" smtClean="0"/>
              <a:t> </a:t>
            </a:r>
            <a:r>
              <a:rPr lang="es-MX" sz="1400" dirty="0" err="1" smtClean="0"/>
              <a:t>an</a:t>
            </a:r>
            <a:r>
              <a:rPr lang="es-MX" sz="1400" dirty="0" smtClean="0"/>
              <a:t> </a:t>
            </a:r>
            <a:r>
              <a:rPr lang="es-MX" sz="1400" dirty="0" err="1" smtClean="0"/>
              <a:t>appointment</a:t>
            </a:r>
            <a:r>
              <a:rPr lang="es-MX" sz="1400" dirty="0" smtClean="0"/>
              <a:t>  to CEDIS and </a:t>
            </a:r>
            <a:r>
              <a:rPr lang="es-MX" sz="1400" dirty="0" err="1" smtClean="0"/>
              <a:t>create</a:t>
            </a:r>
            <a:r>
              <a:rPr lang="es-MX" sz="1400" dirty="0" smtClean="0"/>
              <a:t> </a:t>
            </a:r>
            <a:r>
              <a:rPr lang="es-MX" sz="1400" dirty="0" err="1" smtClean="0"/>
              <a:t>an</a:t>
            </a:r>
            <a:r>
              <a:rPr lang="es-MX" sz="1400" dirty="0" smtClean="0"/>
              <a:t> </a:t>
            </a:r>
            <a:r>
              <a:rPr lang="es-MX" sz="1400" dirty="0" err="1" smtClean="0"/>
              <a:t>advantage</a:t>
            </a:r>
            <a:r>
              <a:rPr lang="es-MX" sz="1400" dirty="0" smtClean="0"/>
              <a:t> </a:t>
            </a:r>
            <a:r>
              <a:rPr lang="es-MX" sz="1400" dirty="0" err="1" smtClean="0"/>
              <a:t>advertising</a:t>
            </a:r>
            <a:r>
              <a:rPr lang="es-MX" sz="1400" dirty="0" smtClean="0"/>
              <a:t> of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delivery</a:t>
            </a:r>
            <a:r>
              <a:rPr lang="es-MX" sz="1400" dirty="0" smtClean="0"/>
              <a:t>  </a:t>
            </a:r>
            <a:r>
              <a:rPr lang="es-MX" sz="1400" dirty="0" err="1" smtClean="0"/>
              <a:t>with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follow</a:t>
            </a:r>
            <a:r>
              <a:rPr lang="es-MX" sz="1400" dirty="0" smtClean="0"/>
              <a:t> </a:t>
            </a:r>
            <a:r>
              <a:rPr lang="es-MX" sz="1400" dirty="0" err="1" smtClean="0"/>
              <a:t>information</a:t>
            </a:r>
            <a:r>
              <a:rPr lang="es-MX" sz="1400" dirty="0" smtClean="0"/>
              <a:t> : </a:t>
            </a:r>
            <a:r>
              <a:rPr lang="es-MX" sz="1400" dirty="0" err="1" smtClean="0"/>
              <a:t>delivery</a:t>
            </a:r>
            <a:r>
              <a:rPr lang="es-MX" sz="1400" dirty="0" smtClean="0"/>
              <a:t>, PO, Store, Conteiner</a:t>
            </a:r>
            <a:r>
              <a:rPr lang="es-MX" sz="1400" smtClean="0"/>
              <a:t>. </a:t>
            </a:r>
            <a:endParaRPr lang="es-MX" sz="1400" dirty="0" smtClean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4740" t="19818" r="64214" b="43326"/>
          <a:stretch/>
        </p:blipFill>
        <p:spPr>
          <a:xfrm>
            <a:off x="3621720" y="3851627"/>
            <a:ext cx="4149795" cy="27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77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248</Words>
  <Application>Microsoft Office PowerPoint</Application>
  <PresentationFormat>Custom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Sanchez Jeronimo, Jazmin</dc:creator>
  <cp:lastModifiedBy>Enrique Gaytan</cp:lastModifiedBy>
  <cp:revision>14</cp:revision>
  <dcterms:created xsi:type="dcterms:W3CDTF">2016-05-24T16:12:44Z</dcterms:created>
  <dcterms:modified xsi:type="dcterms:W3CDTF">2017-05-16T01:16:43Z</dcterms:modified>
</cp:coreProperties>
</file>