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30"/>
  </p:notesMasterIdLst>
  <p:handoutMasterIdLst>
    <p:handoutMasterId r:id="rId31"/>
  </p:handoutMasterIdLst>
  <p:sldIdLst>
    <p:sldId id="295" r:id="rId6"/>
    <p:sldId id="327" r:id="rId7"/>
    <p:sldId id="344" r:id="rId8"/>
    <p:sldId id="345" r:id="rId9"/>
    <p:sldId id="346" r:id="rId10"/>
    <p:sldId id="347" r:id="rId11"/>
    <p:sldId id="350" r:id="rId12"/>
    <p:sldId id="351" r:id="rId13"/>
    <p:sldId id="352" r:id="rId14"/>
    <p:sldId id="353" r:id="rId15"/>
    <p:sldId id="329" r:id="rId16"/>
    <p:sldId id="330" r:id="rId17"/>
    <p:sldId id="331" r:id="rId18"/>
    <p:sldId id="332" r:id="rId19"/>
    <p:sldId id="333" r:id="rId20"/>
    <p:sldId id="334" r:id="rId21"/>
    <p:sldId id="354" r:id="rId22"/>
    <p:sldId id="355" r:id="rId23"/>
    <p:sldId id="356" r:id="rId24"/>
    <p:sldId id="338" r:id="rId25"/>
    <p:sldId id="357" r:id="rId26"/>
    <p:sldId id="336" r:id="rId27"/>
    <p:sldId id="337" r:id="rId28"/>
    <p:sldId id="274" r:id="rId29"/>
  </p:sldIdLst>
  <p:sldSz cx="9144000" cy="6858000" type="screen4x3"/>
  <p:notesSz cx="7026275" cy="9312275"/>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1756"/>
    <a:srgbClr val="004E45"/>
    <a:srgbClr val="1A90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87389" autoAdjust="0"/>
  </p:normalViewPr>
  <p:slideViewPr>
    <p:cSldViewPr snapToGrid="0" snapToObjects="1">
      <p:cViewPr>
        <p:scale>
          <a:sx n="110" d="100"/>
          <a:sy n="110" d="100"/>
        </p:scale>
        <p:origin x="-90" y="9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9930" y="0"/>
            <a:ext cx="3044719" cy="465614"/>
          </a:xfrm>
          <a:prstGeom prst="rect">
            <a:avLst/>
          </a:prstGeom>
        </p:spPr>
        <p:txBody>
          <a:bodyPr vert="horz" wrap="square" lIns="93360" tIns="46680" rIns="93360" bIns="46680" numCol="1" anchor="t" anchorCtr="0" compatLnSpc="1">
            <a:prstTxWarp prst="textNoShape">
              <a:avLst/>
            </a:prstTxWarp>
          </a:bodyPr>
          <a:lstStyle>
            <a:lvl1pPr algn="r">
              <a:defRPr sz="1200"/>
            </a:lvl1pPr>
          </a:lstStyle>
          <a:p>
            <a:fld id="{9714C649-117A-47EA-A342-E12D840CF0F9}" type="datetime1">
              <a:rPr lang="en-US"/>
              <a:pPr/>
              <a:t>2/20/2015</a:t>
            </a:fld>
            <a:endParaRPr lang="en-US"/>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wrap="square" lIns="93360" tIns="46680" rIns="93360" bIns="46680" numCol="1" anchor="b" anchorCtr="0" compatLnSpc="1">
            <a:prstTxWarp prst="textNoShape">
              <a:avLst/>
            </a:prstTxWarp>
          </a:bodyPr>
          <a:lstStyle>
            <a:lvl1pPr algn="r">
              <a:defRPr sz="1200"/>
            </a:lvl1pPr>
          </a:lstStyle>
          <a:p>
            <a:fld id="{70864DE1-F4E4-42B5-B5BF-B741D571EEF3}" type="slidenum">
              <a:rPr lang="en-US"/>
              <a:pPr/>
              <a:t>‹#›</a:t>
            </a:fld>
            <a:endParaRPr lang="en-US"/>
          </a:p>
        </p:txBody>
      </p:sp>
    </p:spTree>
    <p:extLst>
      <p:ext uri="{BB962C8B-B14F-4D97-AF65-F5344CB8AC3E}">
        <p14:creationId xmlns:p14="http://schemas.microsoft.com/office/powerpoint/2010/main" val="19821740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979930" y="0"/>
            <a:ext cx="3044719" cy="465614"/>
          </a:xfrm>
          <a:prstGeom prst="rect">
            <a:avLst/>
          </a:prstGeom>
        </p:spPr>
        <p:txBody>
          <a:bodyPr vert="horz" wrap="square" lIns="93360" tIns="46680" rIns="93360" bIns="46680" numCol="1" anchor="t" anchorCtr="0" compatLnSpc="1">
            <a:prstTxWarp prst="textNoShape">
              <a:avLst/>
            </a:prstTxWarp>
          </a:bodyPr>
          <a:lstStyle>
            <a:lvl1pPr algn="r">
              <a:defRPr sz="1200"/>
            </a:lvl1pPr>
          </a:lstStyle>
          <a:p>
            <a:fld id="{0D67B6D9-9DE3-4C11-B528-EF9A3EA20E01}" type="datetime1">
              <a:rPr lang="en-US"/>
              <a:pPr/>
              <a:t>2/20/2015</a:t>
            </a:fld>
            <a:endParaRPr lang="en-US"/>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pPr lvl="0"/>
            <a:endParaRPr lang="en-US" noProof="0" smtClean="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wrap="square" lIns="93360" tIns="46680" rIns="93360" bIns="46680" numCol="1" anchor="b" anchorCtr="0" compatLnSpc="1">
            <a:prstTxWarp prst="textNoShape">
              <a:avLst/>
            </a:prstTxWarp>
          </a:bodyPr>
          <a:lstStyle>
            <a:lvl1pPr algn="r">
              <a:defRPr sz="1200"/>
            </a:lvl1pPr>
          </a:lstStyle>
          <a:p>
            <a:fld id="{5EF8624B-DD10-4B5C-8DC2-D7D8C91C0020}" type="slidenum">
              <a:rPr lang="en-US"/>
              <a:pPr/>
              <a:t>‹#›</a:t>
            </a:fld>
            <a:endParaRPr lang="en-US"/>
          </a:p>
        </p:txBody>
      </p:sp>
    </p:spTree>
    <p:extLst>
      <p:ext uri="{BB962C8B-B14F-4D97-AF65-F5344CB8AC3E}">
        <p14:creationId xmlns:p14="http://schemas.microsoft.com/office/powerpoint/2010/main" val="322624285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2</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11</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12</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13</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14</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15</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16</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17</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18</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19</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20</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3</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21</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22</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23</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4</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5</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6</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7</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8</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9</a:t>
            </a:fld>
            <a:endParaRPr lang="en-US"/>
          </a:p>
        </p:txBody>
      </p:sp>
    </p:spTree>
    <p:extLst>
      <p:ext uri="{BB962C8B-B14F-4D97-AF65-F5344CB8AC3E}">
        <p14:creationId xmlns:p14="http://schemas.microsoft.com/office/powerpoint/2010/main" val="3673002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F8624B-DD10-4B5C-8DC2-D7D8C91C0020}" type="slidenum">
              <a:rPr lang="en-US" smtClean="0"/>
              <a:pPr/>
              <a:t>10</a:t>
            </a:fld>
            <a:endParaRPr lang="en-US"/>
          </a:p>
        </p:txBody>
      </p:sp>
    </p:spTree>
    <p:extLst>
      <p:ext uri="{BB962C8B-B14F-4D97-AF65-F5344CB8AC3E}">
        <p14:creationId xmlns:p14="http://schemas.microsoft.com/office/powerpoint/2010/main" val="36730022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p:cNvSpPr/>
          <p:nvPr/>
        </p:nvSpPr>
        <p:spPr>
          <a:xfrm>
            <a:off x="228600" y="228600"/>
            <a:ext cx="8686800" cy="6400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pic>
        <p:nvPicPr>
          <p:cNvPr id="4" name="Picture 6" descr="NEC_FYOF_Primary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7800" y="6011863"/>
            <a:ext cx="227806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1"/>
          <p:cNvSpPr>
            <a:spLocks noGrp="1"/>
          </p:cNvSpPr>
          <p:nvPr>
            <p:ph type="title"/>
          </p:nvPr>
        </p:nvSpPr>
        <p:spPr>
          <a:xfrm>
            <a:off x="274502" y="369283"/>
            <a:ext cx="8539813" cy="3256704"/>
          </a:xfrm>
          <a:prstGeom prst="rect">
            <a:avLst/>
          </a:prstGeom>
        </p:spPr>
        <p:txBody>
          <a:bodyPr anchor="t"/>
          <a:lstStyle>
            <a:lvl1pPr>
              <a:lnSpc>
                <a:spcPts val="6800"/>
              </a:lnSpc>
              <a:defRPr sz="8000" b="1" i="0" baseline="0">
                <a:solidFill>
                  <a:srgbClr val="FFFFFF"/>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3942647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6"/>
          <p:cNvSpPr txBox="1">
            <a:spLocks noChangeArrowheads="1"/>
          </p:cNvSpPr>
          <p:nvPr/>
        </p:nvSpPr>
        <p:spPr bwMode="auto">
          <a:xfrm>
            <a:off x="5183188" y="65166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5" name="TextBox 7"/>
          <p:cNvSpPr txBox="1">
            <a:spLocks noChangeArrowheads="1"/>
          </p:cNvSpPr>
          <p:nvPr/>
        </p:nvSpPr>
        <p:spPr bwMode="auto">
          <a:xfrm>
            <a:off x="5280025" y="37306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3" name="Content Placeholder 2"/>
          <p:cNvSpPr>
            <a:spLocks noGrp="1"/>
          </p:cNvSpPr>
          <p:nvPr>
            <p:ph idx="1"/>
          </p:nvPr>
        </p:nvSpPr>
        <p:spPr>
          <a:xfrm>
            <a:off x="162129" y="1394952"/>
            <a:ext cx="8728272" cy="4621853"/>
          </a:xfrm>
        </p:spPr>
        <p:txBody>
          <a:bodyPr/>
          <a:lstStyle>
            <a:lvl1pPr marL="514350" indent="-514350">
              <a:buSzPct val="65000"/>
              <a:buFont typeface="Wingdings" charset="2"/>
              <a:buChar char=""/>
              <a:defRPr sz="2800" baseline="0">
                <a:latin typeface="Arial"/>
                <a:cs typeface="Arial"/>
              </a:defRPr>
            </a:lvl1pPr>
            <a:lvl2pPr>
              <a:defRPr>
                <a:latin typeface="Arial"/>
                <a:cs typeface="Arial"/>
              </a:defRPr>
            </a:lvl2pPr>
            <a:lvl3pPr marL="1143000" indent="-228600">
              <a:buFont typeface="Lucida Grande"/>
              <a:buChar char="−"/>
              <a:defRPr>
                <a:latin typeface="Arial"/>
                <a:cs typeface="Arial"/>
              </a:defRPr>
            </a:lvl3pPr>
            <a:lvl4pPr>
              <a:defRPr>
                <a:latin typeface="Arial"/>
                <a:cs typeface="Arial"/>
              </a:defRPr>
            </a:lvl4pPr>
            <a:lvl5pPr marL="2057400" indent="-228600">
              <a:buFont typeface="Arial"/>
              <a:buChar char="−"/>
              <a:defRPr>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1"/>
          <p:cNvSpPr>
            <a:spLocks noGrp="1"/>
          </p:cNvSpPr>
          <p:nvPr>
            <p:ph type="title"/>
          </p:nvPr>
        </p:nvSpPr>
        <p:spPr>
          <a:xfrm>
            <a:off x="162133" y="223326"/>
            <a:ext cx="8728268" cy="1143000"/>
          </a:xfrm>
          <a:prstGeom prst="rect">
            <a:avLst/>
          </a:prstGeom>
        </p:spPr>
        <p:txBody>
          <a:bodyPr anchor="t"/>
          <a:lstStyle>
            <a:lvl1pPr>
              <a:lnSpc>
                <a:spcPts val="4300"/>
              </a:lnSpc>
              <a:defRPr sz="5000" b="1" i="0" baseline="0">
                <a:solidFill>
                  <a:schemeClr val="accent1"/>
                </a:solidFill>
                <a:latin typeface="Arial"/>
                <a:cs typeface="Arial"/>
              </a:defRPr>
            </a:lvl1pPr>
          </a:lstStyle>
          <a:p>
            <a:r>
              <a:rPr lang="en-US" smtClean="0"/>
              <a:t>Click to edit Master title style</a:t>
            </a:r>
            <a:endParaRPr lang="en-US" dirty="0"/>
          </a:p>
        </p:txBody>
      </p:sp>
      <p:sp>
        <p:nvSpPr>
          <p:cNvPr id="7" name="Slide Number Placeholder 2"/>
          <p:cNvSpPr>
            <a:spLocks noGrp="1"/>
          </p:cNvSpPr>
          <p:nvPr>
            <p:ph type="sldNum" sz="quarter" idx="10"/>
          </p:nvPr>
        </p:nvSpPr>
        <p:spPr>
          <a:xfrm>
            <a:off x="161925" y="6178550"/>
            <a:ext cx="2133600" cy="365125"/>
          </a:xfrm>
          <a:prstGeom prst="rect">
            <a:avLst/>
          </a:prstGeom>
        </p:spPr>
        <p:txBody>
          <a:bodyPr vert="horz" wrap="square" lIns="91440" tIns="45720" rIns="91440" bIns="45720" numCol="1" anchor="ctr" anchorCtr="0" compatLnSpc="1">
            <a:prstTxWarp prst="textNoShape">
              <a:avLst/>
            </a:prstTxWarp>
          </a:bodyPr>
          <a:lstStyle>
            <a:lvl1pPr>
              <a:defRPr sz="1600">
                <a:solidFill>
                  <a:srgbClr val="898989"/>
                </a:solidFill>
              </a:defRPr>
            </a:lvl1pPr>
          </a:lstStyle>
          <a:p>
            <a:fld id="{9BA060D3-387B-402F-811D-F6218BF01322}" type="slidenum">
              <a:rPr lang="en-US"/>
              <a:pPr/>
              <a:t>‹#›</a:t>
            </a:fld>
            <a:endParaRPr lang="en-US"/>
          </a:p>
        </p:txBody>
      </p:sp>
    </p:spTree>
    <p:extLst>
      <p:ext uri="{BB962C8B-B14F-4D97-AF65-F5344CB8AC3E}">
        <p14:creationId xmlns:p14="http://schemas.microsoft.com/office/powerpoint/2010/main" val="2643227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TextBox 6"/>
          <p:cNvSpPr txBox="1">
            <a:spLocks noChangeArrowheads="1"/>
          </p:cNvSpPr>
          <p:nvPr/>
        </p:nvSpPr>
        <p:spPr bwMode="auto">
          <a:xfrm>
            <a:off x="5183188" y="65166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3" name="Content Placeholder 2"/>
          <p:cNvSpPr>
            <a:spLocks noGrp="1"/>
          </p:cNvSpPr>
          <p:nvPr>
            <p:ph idx="1"/>
          </p:nvPr>
        </p:nvSpPr>
        <p:spPr>
          <a:xfrm>
            <a:off x="162129" y="1394953"/>
            <a:ext cx="4122818" cy="4467686"/>
          </a:xfrm>
        </p:spPr>
        <p:txBody>
          <a:bodyPr/>
          <a:lstStyle>
            <a:lvl1pPr marL="514350" indent="-514350">
              <a:buSzPct val="65000"/>
              <a:buFont typeface="Wingdings" charset="2"/>
              <a:buChar char=""/>
              <a:defRPr sz="2800">
                <a:latin typeface="Arial"/>
                <a:cs typeface="Arial"/>
              </a:defRPr>
            </a:lvl1pPr>
            <a:lvl2pPr>
              <a:defRPr>
                <a:latin typeface="Arial"/>
                <a:cs typeface="Arial"/>
              </a:defRPr>
            </a:lvl2pPr>
            <a:lvl3pPr marL="1143000" indent="-228600">
              <a:buFont typeface="Lucida Grande"/>
              <a:buChar char="−"/>
              <a:defRPr>
                <a:latin typeface="Arial"/>
                <a:cs typeface="Arial"/>
              </a:defRPr>
            </a:lvl3pPr>
            <a:lvl4pPr>
              <a:defRPr>
                <a:latin typeface="Arial"/>
                <a:cs typeface="Arial"/>
              </a:defRPr>
            </a:lvl4pPr>
            <a:lvl5pPr marL="2057400" indent="-228600">
              <a:buFont typeface="Arial"/>
              <a:buChar char="−"/>
              <a:defRPr>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0"/>
          </p:nvPr>
        </p:nvSpPr>
        <p:spPr>
          <a:xfrm>
            <a:off x="4583865" y="1394954"/>
            <a:ext cx="4240559" cy="4467685"/>
          </a:xfrm>
        </p:spPr>
        <p:txBody>
          <a:bodyPr rtlCol="0">
            <a:normAutofit/>
          </a:bodyPr>
          <a:lstStyle>
            <a:lvl1pPr>
              <a:defRPr>
                <a:latin typeface="Arial"/>
                <a:cs typeface="Arial"/>
              </a:defRPr>
            </a:lvl1pPr>
          </a:lstStyle>
          <a:p>
            <a:pPr lvl="0"/>
            <a:r>
              <a:rPr lang="en-US" noProof="0" smtClean="0"/>
              <a:t>Click icon to add picture</a:t>
            </a:r>
            <a:endParaRPr lang="en-US" noProof="0" dirty="0"/>
          </a:p>
        </p:txBody>
      </p:sp>
      <p:sp>
        <p:nvSpPr>
          <p:cNvPr id="9" name="Title 1"/>
          <p:cNvSpPr>
            <a:spLocks noGrp="1"/>
          </p:cNvSpPr>
          <p:nvPr>
            <p:ph type="title"/>
          </p:nvPr>
        </p:nvSpPr>
        <p:spPr>
          <a:xfrm>
            <a:off x="162133" y="223326"/>
            <a:ext cx="8662291" cy="1143000"/>
          </a:xfrm>
          <a:prstGeom prst="rect">
            <a:avLst/>
          </a:prstGeom>
        </p:spPr>
        <p:txBody>
          <a:bodyPr anchor="t"/>
          <a:lstStyle>
            <a:lvl1pPr>
              <a:lnSpc>
                <a:spcPts val="4300"/>
              </a:lnSpc>
              <a:defRPr sz="5000" b="1" i="0" baseline="0">
                <a:solidFill>
                  <a:schemeClr val="accent6"/>
                </a:solidFill>
                <a:latin typeface="Arial"/>
                <a:cs typeface="Arial"/>
              </a:defRPr>
            </a:lvl1pPr>
          </a:lstStyle>
          <a:p>
            <a:r>
              <a:rPr lang="en-US" smtClean="0"/>
              <a:t>Click to edit Master title style</a:t>
            </a:r>
            <a:endParaRPr lang="en-US" dirty="0"/>
          </a:p>
        </p:txBody>
      </p:sp>
      <p:sp>
        <p:nvSpPr>
          <p:cNvPr id="7" name="Slide Number Placeholder 2"/>
          <p:cNvSpPr>
            <a:spLocks noGrp="1"/>
          </p:cNvSpPr>
          <p:nvPr>
            <p:ph type="sldNum" sz="quarter" idx="11"/>
          </p:nvPr>
        </p:nvSpPr>
        <p:spPr>
          <a:xfrm>
            <a:off x="161925" y="6178550"/>
            <a:ext cx="2133600" cy="365125"/>
          </a:xfrm>
          <a:prstGeom prst="rect">
            <a:avLst/>
          </a:prstGeom>
        </p:spPr>
        <p:txBody>
          <a:bodyPr vert="horz" wrap="square" lIns="91440" tIns="45720" rIns="91440" bIns="45720" numCol="1" anchor="ctr" anchorCtr="0" compatLnSpc="1">
            <a:prstTxWarp prst="textNoShape">
              <a:avLst/>
            </a:prstTxWarp>
          </a:bodyPr>
          <a:lstStyle>
            <a:lvl1pPr>
              <a:defRPr sz="1600">
                <a:solidFill>
                  <a:srgbClr val="898989"/>
                </a:solidFill>
              </a:defRPr>
            </a:lvl1pPr>
          </a:lstStyle>
          <a:p>
            <a:fld id="{51FD0A11-55FA-4CE3-9DD2-12EBDE089691}" type="slidenum">
              <a:rPr lang="en-US"/>
              <a:pPr/>
              <a:t>‹#›</a:t>
            </a:fld>
            <a:endParaRPr lang="en-US"/>
          </a:p>
        </p:txBody>
      </p:sp>
    </p:spTree>
    <p:extLst>
      <p:ext uri="{BB962C8B-B14F-4D97-AF65-F5344CB8AC3E}">
        <p14:creationId xmlns:p14="http://schemas.microsoft.com/office/powerpoint/2010/main" val="402232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4" name="TextBox 6"/>
          <p:cNvSpPr txBox="1">
            <a:spLocks noChangeArrowheads="1"/>
          </p:cNvSpPr>
          <p:nvPr/>
        </p:nvSpPr>
        <p:spPr bwMode="auto">
          <a:xfrm>
            <a:off x="5183188" y="65166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5" name="TextBox 7"/>
          <p:cNvSpPr txBox="1">
            <a:spLocks noChangeArrowheads="1"/>
          </p:cNvSpPr>
          <p:nvPr/>
        </p:nvSpPr>
        <p:spPr bwMode="auto">
          <a:xfrm>
            <a:off x="5280025" y="37306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3" name="Content Placeholder 2"/>
          <p:cNvSpPr>
            <a:spLocks noGrp="1"/>
          </p:cNvSpPr>
          <p:nvPr>
            <p:ph idx="1"/>
          </p:nvPr>
        </p:nvSpPr>
        <p:spPr>
          <a:xfrm>
            <a:off x="162129" y="1394952"/>
            <a:ext cx="8728272" cy="4621853"/>
          </a:xfrm>
        </p:spPr>
        <p:txBody>
          <a:bodyPr/>
          <a:lstStyle>
            <a:lvl1pPr marL="514350" indent="-514350">
              <a:buSzPct val="65000"/>
              <a:buFont typeface="Wingdings" charset="2"/>
              <a:buChar char=""/>
              <a:defRPr sz="2800" baseline="0">
                <a:latin typeface="Arial"/>
                <a:cs typeface="Arial"/>
              </a:defRPr>
            </a:lvl1pPr>
            <a:lvl2pPr>
              <a:defRPr>
                <a:latin typeface="Arial"/>
                <a:cs typeface="Arial"/>
              </a:defRPr>
            </a:lvl2pPr>
            <a:lvl3pPr marL="1143000" indent="-228600">
              <a:buFont typeface="Lucida Grande"/>
              <a:buChar char="−"/>
              <a:defRPr>
                <a:latin typeface="Arial"/>
                <a:cs typeface="Arial"/>
              </a:defRPr>
            </a:lvl3pPr>
            <a:lvl4pPr>
              <a:defRPr>
                <a:latin typeface="Arial"/>
                <a:cs typeface="Arial"/>
              </a:defRPr>
            </a:lvl4pPr>
            <a:lvl5pPr marL="2057400" indent="-228600">
              <a:buFont typeface="Arial"/>
              <a:buChar char="−"/>
              <a:defRPr>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162133" y="223326"/>
            <a:ext cx="8728268" cy="1143000"/>
          </a:xfrm>
          <a:prstGeom prst="rect">
            <a:avLst/>
          </a:prstGeom>
        </p:spPr>
        <p:txBody>
          <a:bodyPr anchor="t"/>
          <a:lstStyle>
            <a:lvl1pPr>
              <a:lnSpc>
                <a:spcPts val="4300"/>
              </a:lnSpc>
              <a:defRPr sz="5000" b="1" i="0" baseline="0">
                <a:solidFill>
                  <a:schemeClr val="accent2"/>
                </a:solidFill>
                <a:latin typeface="Arial"/>
                <a:cs typeface="Arial"/>
              </a:defRPr>
            </a:lvl1pPr>
          </a:lstStyle>
          <a:p>
            <a:r>
              <a:rPr lang="en-US" dirty="0" smtClean="0"/>
              <a:t>Click to edit Master title style</a:t>
            </a:r>
            <a:endParaRPr lang="en-US" dirty="0"/>
          </a:p>
        </p:txBody>
      </p:sp>
      <p:sp>
        <p:nvSpPr>
          <p:cNvPr id="7" name="Slide Number Placeholder 2"/>
          <p:cNvSpPr>
            <a:spLocks noGrp="1"/>
          </p:cNvSpPr>
          <p:nvPr>
            <p:ph type="sldNum" sz="quarter" idx="10"/>
          </p:nvPr>
        </p:nvSpPr>
        <p:spPr>
          <a:xfrm>
            <a:off x="161925" y="6178550"/>
            <a:ext cx="2133600" cy="365125"/>
          </a:xfrm>
          <a:prstGeom prst="rect">
            <a:avLst/>
          </a:prstGeom>
        </p:spPr>
        <p:txBody>
          <a:bodyPr vert="horz" wrap="square" lIns="91440" tIns="45720" rIns="91440" bIns="45720" numCol="1" anchor="ctr" anchorCtr="0" compatLnSpc="1">
            <a:prstTxWarp prst="textNoShape">
              <a:avLst/>
            </a:prstTxWarp>
          </a:bodyPr>
          <a:lstStyle>
            <a:lvl1pPr>
              <a:defRPr sz="1600">
                <a:solidFill>
                  <a:srgbClr val="898989"/>
                </a:solidFill>
              </a:defRPr>
            </a:lvl1pPr>
          </a:lstStyle>
          <a:p>
            <a:fld id="{9BA060D3-387B-402F-811D-F6218BF01322}" type="slidenum">
              <a:rPr lang="en-US"/>
              <a:pPr/>
              <a:t>‹#›</a:t>
            </a:fld>
            <a:endParaRPr lang="en-US"/>
          </a:p>
        </p:txBody>
      </p:sp>
    </p:spTree>
    <p:extLst>
      <p:ext uri="{BB962C8B-B14F-4D97-AF65-F5344CB8AC3E}">
        <p14:creationId xmlns:p14="http://schemas.microsoft.com/office/powerpoint/2010/main" val="3501114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TextBox 6"/>
          <p:cNvSpPr txBox="1">
            <a:spLocks noChangeArrowheads="1"/>
          </p:cNvSpPr>
          <p:nvPr/>
        </p:nvSpPr>
        <p:spPr bwMode="auto">
          <a:xfrm>
            <a:off x="5183188" y="65166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7" name="Picture Placeholder 6"/>
          <p:cNvSpPr>
            <a:spLocks noGrp="1"/>
          </p:cNvSpPr>
          <p:nvPr>
            <p:ph type="pic" sz="quarter" idx="10"/>
          </p:nvPr>
        </p:nvSpPr>
        <p:spPr>
          <a:xfrm>
            <a:off x="346916" y="2440150"/>
            <a:ext cx="2678774" cy="3462338"/>
          </a:xfrm>
        </p:spPr>
        <p:txBody>
          <a:bodyPr rtlCol="0">
            <a:normAutofit/>
          </a:bodyPr>
          <a:lstStyle>
            <a:lvl1pPr>
              <a:defRPr sz="3000">
                <a:latin typeface="Arial"/>
                <a:cs typeface="Arial"/>
              </a:defRPr>
            </a:lvl1pPr>
          </a:lstStyle>
          <a:p>
            <a:pPr lvl="0"/>
            <a:r>
              <a:rPr lang="en-US" noProof="0" smtClean="0"/>
              <a:t>Click icon to add picture</a:t>
            </a:r>
            <a:endParaRPr lang="en-US" noProof="0" dirty="0"/>
          </a:p>
        </p:txBody>
      </p:sp>
      <p:sp>
        <p:nvSpPr>
          <p:cNvPr id="13" name="Picture Placeholder 6"/>
          <p:cNvSpPr>
            <a:spLocks noGrp="1"/>
          </p:cNvSpPr>
          <p:nvPr>
            <p:ph type="pic" sz="quarter" idx="11"/>
          </p:nvPr>
        </p:nvSpPr>
        <p:spPr>
          <a:xfrm>
            <a:off x="3178090" y="2440150"/>
            <a:ext cx="2678774" cy="3462338"/>
          </a:xfrm>
        </p:spPr>
        <p:txBody>
          <a:bodyPr rtlCol="0">
            <a:normAutofit/>
          </a:bodyPr>
          <a:lstStyle>
            <a:lvl1pPr>
              <a:defRPr sz="3000">
                <a:latin typeface="Arial"/>
                <a:cs typeface="Arial"/>
              </a:defRPr>
            </a:lvl1pPr>
          </a:lstStyle>
          <a:p>
            <a:pPr lvl="0"/>
            <a:r>
              <a:rPr lang="en-US" noProof="0" smtClean="0"/>
              <a:t>Click icon to add picture</a:t>
            </a:r>
            <a:endParaRPr lang="en-US" noProof="0" dirty="0"/>
          </a:p>
        </p:txBody>
      </p:sp>
      <p:sp>
        <p:nvSpPr>
          <p:cNvPr id="14" name="Picture Placeholder 6"/>
          <p:cNvSpPr>
            <a:spLocks noGrp="1"/>
          </p:cNvSpPr>
          <p:nvPr>
            <p:ph type="pic" sz="quarter" idx="12"/>
          </p:nvPr>
        </p:nvSpPr>
        <p:spPr>
          <a:xfrm>
            <a:off x="6020975" y="2440150"/>
            <a:ext cx="2678774" cy="3462338"/>
          </a:xfrm>
        </p:spPr>
        <p:txBody>
          <a:bodyPr rtlCol="0">
            <a:normAutofit/>
          </a:bodyPr>
          <a:lstStyle>
            <a:lvl1pPr>
              <a:defRPr sz="3000">
                <a:latin typeface="Arial"/>
                <a:cs typeface="Arial"/>
              </a:defRPr>
            </a:lvl1pPr>
          </a:lstStyle>
          <a:p>
            <a:pPr lvl="0"/>
            <a:r>
              <a:rPr lang="en-US" noProof="0" smtClean="0"/>
              <a:t>Click icon to add picture</a:t>
            </a:r>
            <a:endParaRPr lang="en-US" noProof="0" dirty="0"/>
          </a:p>
        </p:txBody>
      </p:sp>
      <p:sp>
        <p:nvSpPr>
          <p:cNvPr id="16" name="Content Placeholder 2"/>
          <p:cNvSpPr>
            <a:spLocks noGrp="1"/>
          </p:cNvSpPr>
          <p:nvPr>
            <p:ph idx="1"/>
          </p:nvPr>
        </p:nvSpPr>
        <p:spPr>
          <a:xfrm>
            <a:off x="162129" y="1394953"/>
            <a:ext cx="8728528" cy="910098"/>
          </a:xfrm>
        </p:spPr>
        <p:txBody>
          <a:bodyPr/>
          <a:lstStyle>
            <a:lvl1pPr marL="0" indent="-514350">
              <a:buSzPct val="65000"/>
              <a:buFont typeface="Wingdings" charset="2"/>
              <a:buChar char="q"/>
              <a:defRPr sz="2800" b="0" i="0" baseline="0">
                <a:solidFill>
                  <a:srgbClr val="000000"/>
                </a:solidFill>
                <a:latin typeface="Arial"/>
                <a:cs typeface="Arial"/>
              </a:defRPr>
            </a:lvl1pPr>
            <a:lvl2pPr>
              <a:defRPr>
                <a:latin typeface="Arial"/>
                <a:cs typeface="Arial"/>
              </a:defRPr>
            </a:lvl2pPr>
          </a:lstStyle>
          <a:p>
            <a:pPr lvl="0"/>
            <a:r>
              <a:rPr lang="en-US" smtClean="0"/>
              <a:t>Click to edit Master text styles</a:t>
            </a:r>
          </a:p>
          <a:p>
            <a:pPr lvl="1"/>
            <a:r>
              <a:rPr lang="en-US" smtClean="0"/>
              <a:t>Second level</a:t>
            </a:r>
          </a:p>
        </p:txBody>
      </p:sp>
      <p:sp>
        <p:nvSpPr>
          <p:cNvPr id="9" name="Title 1"/>
          <p:cNvSpPr>
            <a:spLocks noGrp="1"/>
          </p:cNvSpPr>
          <p:nvPr>
            <p:ph type="title"/>
          </p:nvPr>
        </p:nvSpPr>
        <p:spPr>
          <a:xfrm>
            <a:off x="162133" y="223326"/>
            <a:ext cx="8662291" cy="1143000"/>
          </a:xfrm>
          <a:prstGeom prst="rect">
            <a:avLst/>
          </a:prstGeom>
        </p:spPr>
        <p:txBody>
          <a:bodyPr anchor="t"/>
          <a:lstStyle>
            <a:lvl1pPr>
              <a:lnSpc>
                <a:spcPts val="4300"/>
              </a:lnSpc>
              <a:defRPr sz="5000" b="1" i="0" baseline="0">
                <a:solidFill>
                  <a:schemeClr val="accent5"/>
                </a:solidFill>
                <a:latin typeface="Arial"/>
                <a:cs typeface="Arial"/>
              </a:defRPr>
            </a:lvl1pPr>
          </a:lstStyle>
          <a:p>
            <a:r>
              <a:rPr lang="en-US" smtClean="0"/>
              <a:t>Click to edit Master title style</a:t>
            </a:r>
            <a:endParaRPr lang="en-US" dirty="0"/>
          </a:p>
        </p:txBody>
      </p:sp>
      <p:sp>
        <p:nvSpPr>
          <p:cNvPr id="10" name="Slide Number Placeholder 2"/>
          <p:cNvSpPr>
            <a:spLocks noGrp="1"/>
          </p:cNvSpPr>
          <p:nvPr>
            <p:ph type="sldNum" sz="quarter" idx="13"/>
          </p:nvPr>
        </p:nvSpPr>
        <p:spPr>
          <a:xfrm>
            <a:off x="161925" y="6178550"/>
            <a:ext cx="2133600" cy="365125"/>
          </a:xfrm>
          <a:prstGeom prst="rect">
            <a:avLst/>
          </a:prstGeom>
        </p:spPr>
        <p:txBody>
          <a:bodyPr vert="horz" wrap="square" lIns="91440" tIns="45720" rIns="91440" bIns="45720" numCol="1" anchor="ctr" anchorCtr="0" compatLnSpc="1">
            <a:prstTxWarp prst="textNoShape">
              <a:avLst/>
            </a:prstTxWarp>
          </a:bodyPr>
          <a:lstStyle>
            <a:lvl1pPr>
              <a:defRPr sz="1600">
                <a:solidFill>
                  <a:srgbClr val="898989"/>
                </a:solidFill>
              </a:defRPr>
            </a:lvl1pPr>
          </a:lstStyle>
          <a:p>
            <a:fld id="{9A41CDA8-3A35-4E62-9FA5-DCCD7C38AC38}" type="slidenum">
              <a:rPr lang="en-US"/>
              <a:pPr/>
              <a:t>‹#›</a:t>
            </a:fld>
            <a:endParaRPr lang="en-US"/>
          </a:p>
        </p:txBody>
      </p:sp>
    </p:spTree>
    <p:extLst>
      <p:ext uri="{BB962C8B-B14F-4D97-AF65-F5344CB8AC3E}">
        <p14:creationId xmlns:p14="http://schemas.microsoft.com/office/powerpoint/2010/main" val="1510586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extBox 4"/>
          <p:cNvSpPr txBox="1"/>
          <p:nvPr/>
        </p:nvSpPr>
        <p:spPr>
          <a:xfrm>
            <a:off x="336550" y="3300413"/>
            <a:ext cx="4992688" cy="2830512"/>
          </a:xfrm>
          <a:prstGeom prst="rect">
            <a:avLst/>
          </a:prstGeom>
          <a:noFill/>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200" dirty="0" smtClean="0">
                <a:solidFill>
                  <a:schemeClr val="bg1"/>
                </a:solidFill>
                <a:cs typeface="Arial" charset="0"/>
              </a:rPr>
              <a:t>Picture backgrounds are a good way to make presentations more dynamic. Just make sure the type is legible. </a:t>
            </a:r>
          </a:p>
          <a:p>
            <a:pPr eaLnBrk="1" hangingPunct="1">
              <a:defRPr/>
            </a:pPr>
            <a:endParaRPr lang="en-US" sz="1800" dirty="0" smtClean="0">
              <a:latin typeface="Arial"/>
            </a:endParaRPr>
          </a:p>
        </p:txBody>
      </p:sp>
      <p:sp>
        <p:nvSpPr>
          <p:cNvPr id="11" name="Picture Placeholder 10"/>
          <p:cNvSpPr>
            <a:spLocks noGrp="1"/>
          </p:cNvSpPr>
          <p:nvPr>
            <p:ph type="pic" sz="quarter" idx="10"/>
          </p:nvPr>
        </p:nvSpPr>
        <p:spPr>
          <a:xfrm>
            <a:off x="0" y="0"/>
            <a:ext cx="9144000" cy="6858000"/>
          </a:xfrm>
        </p:spPr>
        <p:txBody>
          <a:bodyPr rtlCol="0">
            <a:normAutofit/>
          </a:bodyPr>
          <a:lstStyle>
            <a:lvl1pPr>
              <a:defRPr cap="none"/>
            </a:lvl1pPr>
          </a:lstStyle>
          <a:p>
            <a:pPr lvl="0"/>
            <a:r>
              <a:rPr lang="en-US" noProof="0" smtClean="0"/>
              <a:t>Click icon to add picture</a:t>
            </a:r>
            <a:endParaRPr lang="en-US" noProof="0" dirty="0"/>
          </a:p>
        </p:txBody>
      </p:sp>
      <p:sp>
        <p:nvSpPr>
          <p:cNvPr id="12" name="Title 1"/>
          <p:cNvSpPr>
            <a:spLocks noGrp="1"/>
          </p:cNvSpPr>
          <p:nvPr>
            <p:ph type="title"/>
          </p:nvPr>
        </p:nvSpPr>
        <p:spPr>
          <a:xfrm>
            <a:off x="30181" y="191146"/>
            <a:ext cx="8593653" cy="1143000"/>
          </a:xfrm>
          <a:prstGeom prst="rect">
            <a:avLst/>
          </a:prstGeom>
        </p:spPr>
        <p:txBody>
          <a:bodyPr anchor="t"/>
          <a:lstStyle>
            <a:lvl1pPr>
              <a:lnSpc>
                <a:spcPts val="4300"/>
              </a:lnSpc>
              <a:defRPr sz="5000" b="1" i="0" baseline="0">
                <a:solidFill>
                  <a:schemeClr val="accent4"/>
                </a:solidFill>
                <a:latin typeface="Arial"/>
                <a:cs typeface="Arial"/>
              </a:defRPr>
            </a:lvl1pPr>
          </a:lstStyle>
          <a:p>
            <a:r>
              <a:rPr lang="en-US" smtClean="0"/>
              <a:t>Click to edit Master title style</a:t>
            </a:r>
            <a:endParaRPr lang="en-US" dirty="0"/>
          </a:p>
        </p:txBody>
      </p:sp>
      <p:sp>
        <p:nvSpPr>
          <p:cNvPr id="20" name="Content Placeholder 2"/>
          <p:cNvSpPr>
            <a:spLocks noGrp="1"/>
          </p:cNvSpPr>
          <p:nvPr>
            <p:ph idx="1"/>
          </p:nvPr>
        </p:nvSpPr>
        <p:spPr>
          <a:xfrm>
            <a:off x="162133" y="3833279"/>
            <a:ext cx="8630403" cy="1577242"/>
          </a:xfrm>
        </p:spPr>
        <p:txBody>
          <a:bodyPr/>
          <a:lstStyle>
            <a:lvl1pPr marL="0" indent="-514350">
              <a:buSzPct val="65000"/>
              <a:buFont typeface="Wingdings" charset="2"/>
              <a:buChar char="q"/>
              <a:defRPr sz="2800" b="0" i="0" baseline="0">
                <a:solidFill>
                  <a:srgbClr val="000000"/>
                </a:solidFill>
                <a:latin typeface="Arial"/>
                <a:cs typeface="Arial"/>
              </a:defRPr>
            </a:lvl1pPr>
            <a:lvl2pPr>
              <a:defRPr>
                <a:latin typeface="Arial"/>
                <a:cs typeface="Arial"/>
              </a:defRPr>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11"/>
          </p:nvPr>
        </p:nvSpPr>
        <p:spPr>
          <a:xfrm>
            <a:off x="161925" y="6178550"/>
            <a:ext cx="2133600" cy="365125"/>
          </a:xfrm>
          <a:prstGeom prst="rect">
            <a:avLst/>
          </a:prstGeom>
        </p:spPr>
        <p:txBody>
          <a:bodyPr vert="horz" wrap="square" lIns="91440" tIns="45720" rIns="91440" bIns="45720" numCol="1" anchor="ctr" anchorCtr="0" compatLnSpc="1">
            <a:prstTxWarp prst="textNoShape">
              <a:avLst/>
            </a:prstTxWarp>
          </a:bodyPr>
          <a:lstStyle>
            <a:lvl1pPr>
              <a:defRPr sz="1600">
                <a:solidFill>
                  <a:srgbClr val="898989"/>
                </a:solidFill>
              </a:defRPr>
            </a:lvl1pPr>
          </a:lstStyle>
          <a:p>
            <a:fld id="{1610EE0D-E797-4D53-9A0A-486E6B537BC8}" type="slidenum">
              <a:rPr lang="en-US"/>
              <a:pPr/>
              <a:t>‹#›</a:t>
            </a:fld>
            <a:endParaRPr lang="en-US"/>
          </a:p>
        </p:txBody>
      </p:sp>
    </p:spTree>
    <p:extLst>
      <p:ext uri="{BB962C8B-B14F-4D97-AF65-F5344CB8AC3E}">
        <p14:creationId xmlns:p14="http://schemas.microsoft.com/office/powerpoint/2010/main" val="3401456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TextBox 6"/>
          <p:cNvSpPr txBox="1">
            <a:spLocks noChangeArrowheads="1"/>
          </p:cNvSpPr>
          <p:nvPr/>
        </p:nvSpPr>
        <p:spPr bwMode="auto">
          <a:xfrm>
            <a:off x="5183188" y="65166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5" name="TextBox 7"/>
          <p:cNvSpPr txBox="1">
            <a:spLocks noChangeArrowheads="1"/>
          </p:cNvSpPr>
          <p:nvPr/>
        </p:nvSpPr>
        <p:spPr bwMode="auto">
          <a:xfrm>
            <a:off x="5280025" y="37306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3" name="Content Placeholder 2"/>
          <p:cNvSpPr>
            <a:spLocks noGrp="1"/>
          </p:cNvSpPr>
          <p:nvPr>
            <p:ph idx="1"/>
          </p:nvPr>
        </p:nvSpPr>
        <p:spPr>
          <a:xfrm>
            <a:off x="162129" y="1394952"/>
            <a:ext cx="8728272" cy="4621853"/>
          </a:xfrm>
        </p:spPr>
        <p:txBody>
          <a:bodyPr/>
          <a:lstStyle>
            <a:lvl1pPr marL="514350" indent="-514350">
              <a:buSzPct val="65000"/>
              <a:buFont typeface="Wingdings" charset="2"/>
              <a:buChar char=""/>
              <a:defRPr sz="2800" baseline="0">
                <a:latin typeface="Arial"/>
                <a:cs typeface="Arial"/>
              </a:defRPr>
            </a:lvl1pPr>
            <a:lvl2pPr>
              <a:defRPr>
                <a:latin typeface="Arial"/>
                <a:cs typeface="Arial"/>
              </a:defRPr>
            </a:lvl2pPr>
            <a:lvl3pPr marL="1143000" indent="-228600">
              <a:buFont typeface="Lucida Grande"/>
              <a:buChar char="−"/>
              <a:defRPr>
                <a:latin typeface="Arial"/>
                <a:cs typeface="Arial"/>
              </a:defRPr>
            </a:lvl3pPr>
            <a:lvl4pPr>
              <a:defRPr>
                <a:latin typeface="Arial"/>
                <a:cs typeface="Arial"/>
              </a:defRPr>
            </a:lvl4pPr>
            <a:lvl5pPr marL="2057400" indent="-228600">
              <a:buFont typeface="Arial"/>
              <a:buChar char="−"/>
              <a:defRPr>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1"/>
          <p:cNvSpPr>
            <a:spLocks noGrp="1"/>
          </p:cNvSpPr>
          <p:nvPr>
            <p:ph type="title"/>
          </p:nvPr>
        </p:nvSpPr>
        <p:spPr>
          <a:xfrm>
            <a:off x="162133" y="223326"/>
            <a:ext cx="8728268" cy="1143000"/>
          </a:xfrm>
          <a:prstGeom prst="rect">
            <a:avLst/>
          </a:prstGeom>
        </p:spPr>
        <p:txBody>
          <a:bodyPr anchor="t"/>
          <a:lstStyle>
            <a:lvl1pPr>
              <a:lnSpc>
                <a:spcPts val="4300"/>
              </a:lnSpc>
              <a:defRPr sz="5000" b="1" i="0" baseline="0">
                <a:solidFill>
                  <a:schemeClr val="accent3"/>
                </a:solidFill>
                <a:latin typeface="Arial"/>
                <a:cs typeface="Arial"/>
              </a:defRPr>
            </a:lvl1pPr>
          </a:lstStyle>
          <a:p>
            <a:r>
              <a:rPr lang="en-US" smtClean="0"/>
              <a:t>Click to edit Master title style</a:t>
            </a:r>
            <a:endParaRPr lang="en-US" dirty="0"/>
          </a:p>
        </p:txBody>
      </p:sp>
      <p:sp>
        <p:nvSpPr>
          <p:cNvPr id="7" name="Slide Number Placeholder 2"/>
          <p:cNvSpPr>
            <a:spLocks noGrp="1"/>
          </p:cNvSpPr>
          <p:nvPr>
            <p:ph type="sldNum" sz="quarter" idx="10"/>
          </p:nvPr>
        </p:nvSpPr>
        <p:spPr>
          <a:xfrm>
            <a:off x="161925" y="6178550"/>
            <a:ext cx="2133600" cy="365125"/>
          </a:xfrm>
          <a:prstGeom prst="rect">
            <a:avLst/>
          </a:prstGeom>
        </p:spPr>
        <p:txBody>
          <a:bodyPr vert="horz" wrap="square" lIns="91440" tIns="45720" rIns="91440" bIns="45720" numCol="1" anchor="ctr" anchorCtr="0" compatLnSpc="1">
            <a:prstTxWarp prst="textNoShape">
              <a:avLst/>
            </a:prstTxWarp>
          </a:bodyPr>
          <a:lstStyle>
            <a:lvl1pPr>
              <a:defRPr sz="1600">
                <a:solidFill>
                  <a:srgbClr val="898989"/>
                </a:solidFill>
              </a:defRPr>
            </a:lvl1pPr>
          </a:lstStyle>
          <a:p>
            <a:fld id="{3F7878F5-2800-4233-83D4-9C68D8CA5F5F}" type="slidenum">
              <a:rPr lang="en-US"/>
              <a:pPr/>
              <a:t>‹#›</a:t>
            </a:fld>
            <a:endParaRPr lang="en-US"/>
          </a:p>
        </p:txBody>
      </p:sp>
    </p:spTree>
    <p:extLst>
      <p:ext uri="{BB962C8B-B14F-4D97-AF65-F5344CB8AC3E}">
        <p14:creationId xmlns:p14="http://schemas.microsoft.com/office/powerpoint/2010/main" val="55470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TextBox 6"/>
          <p:cNvSpPr txBox="1">
            <a:spLocks noChangeArrowheads="1"/>
          </p:cNvSpPr>
          <p:nvPr/>
        </p:nvSpPr>
        <p:spPr bwMode="auto">
          <a:xfrm>
            <a:off x="5183188" y="65166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5" name="TextBox 7"/>
          <p:cNvSpPr txBox="1">
            <a:spLocks noChangeArrowheads="1"/>
          </p:cNvSpPr>
          <p:nvPr/>
        </p:nvSpPr>
        <p:spPr bwMode="auto">
          <a:xfrm>
            <a:off x="5280025" y="37306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3" name="Content Placeholder 2"/>
          <p:cNvSpPr>
            <a:spLocks noGrp="1"/>
          </p:cNvSpPr>
          <p:nvPr>
            <p:ph idx="1"/>
          </p:nvPr>
        </p:nvSpPr>
        <p:spPr>
          <a:xfrm>
            <a:off x="162129" y="1394952"/>
            <a:ext cx="8728272" cy="4621853"/>
          </a:xfrm>
        </p:spPr>
        <p:txBody>
          <a:bodyPr/>
          <a:lstStyle>
            <a:lvl1pPr marL="514350" indent="-514350">
              <a:buSzPct val="65000"/>
              <a:buFont typeface="Wingdings" charset="2"/>
              <a:buChar char=""/>
              <a:defRPr sz="2800" baseline="0">
                <a:latin typeface="Arial"/>
                <a:cs typeface="Arial"/>
              </a:defRPr>
            </a:lvl1pPr>
            <a:lvl2pPr>
              <a:defRPr>
                <a:latin typeface="Arial"/>
                <a:cs typeface="Arial"/>
              </a:defRPr>
            </a:lvl2pPr>
            <a:lvl3pPr marL="1143000" indent="-228600">
              <a:buFont typeface="Lucida Grande"/>
              <a:buChar char="−"/>
              <a:defRPr>
                <a:latin typeface="Arial"/>
                <a:cs typeface="Arial"/>
              </a:defRPr>
            </a:lvl3pPr>
            <a:lvl4pPr>
              <a:defRPr>
                <a:latin typeface="Arial"/>
                <a:cs typeface="Arial"/>
              </a:defRPr>
            </a:lvl4pPr>
            <a:lvl5pPr marL="2057400" indent="-228600">
              <a:buFont typeface="Arial"/>
              <a:buChar char="−"/>
              <a:defRPr>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1"/>
          <p:cNvSpPr>
            <a:spLocks noGrp="1"/>
          </p:cNvSpPr>
          <p:nvPr>
            <p:ph type="title"/>
          </p:nvPr>
        </p:nvSpPr>
        <p:spPr>
          <a:xfrm>
            <a:off x="162133" y="223326"/>
            <a:ext cx="8728268" cy="1143000"/>
          </a:xfrm>
          <a:prstGeom prst="rect">
            <a:avLst/>
          </a:prstGeom>
        </p:spPr>
        <p:txBody>
          <a:bodyPr anchor="t"/>
          <a:lstStyle>
            <a:lvl1pPr>
              <a:lnSpc>
                <a:spcPts val="4300"/>
              </a:lnSpc>
              <a:defRPr sz="5000" b="1" i="0" baseline="0">
                <a:solidFill>
                  <a:srgbClr val="351756"/>
                </a:solidFill>
                <a:latin typeface="Arial"/>
                <a:cs typeface="Arial"/>
              </a:defRPr>
            </a:lvl1pPr>
          </a:lstStyle>
          <a:p>
            <a:r>
              <a:rPr lang="en-US" smtClean="0"/>
              <a:t>Click to edit Master title style</a:t>
            </a:r>
            <a:endParaRPr lang="en-US" dirty="0"/>
          </a:p>
        </p:txBody>
      </p:sp>
      <p:sp>
        <p:nvSpPr>
          <p:cNvPr id="7" name="Slide Number Placeholder 2"/>
          <p:cNvSpPr>
            <a:spLocks noGrp="1"/>
          </p:cNvSpPr>
          <p:nvPr>
            <p:ph type="sldNum" sz="quarter" idx="10"/>
          </p:nvPr>
        </p:nvSpPr>
        <p:spPr>
          <a:xfrm>
            <a:off x="161925" y="6178550"/>
            <a:ext cx="2133600" cy="365125"/>
          </a:xfrm>
          <a:prstGeom prst="rect">
            <a:avLst/>
          </a:prstGeom>
        </p:spPr>
        <p:txBody>
          <a:bodyPr vert="horz" wrap="square" lIns="91440" tIns="45720" rIns="91440" bIns="45720" numCol="1" anchor="ctr" anchorCtr="0" compatLnSpc="1">
            <a:prstTxWarp prst="textNoShape">
              <a:avLst/>
            </a:prstTxWarp>
          </a:bodyPr>
          <a:lstStyle>
            <a:lvl1pPr>
              <a:defRPr sz="1600">
                <a:solidFill>
                  <a:srgbClr val="898989"/>
                </a:solidFill>
              </a:defRPr>
            </a:lvl1pPr>
          </a:lstStyle>
          <a:p>
            <a:fld id="{F7C68F88-00E1-4C82-8F5F-8A3DE45AC3FF}" type="slidenum">
              <a:rPr lang="en-US"/>
              <a:pPr/>
              <a:t>‹#›</a:t>
            </a:fld>
            <a:endParaRPr lang="en-US"/>
          </a:p>
        </p:txBody>
      </p:sp>
    </p:spTree>
    <p:extLst>
      <p:ext uri="{BB962C8B-B14F-4D97-AF65-F5344CB8AC3E}">
        <p14:creationId xmlns:p14="http://schemas.microsoft.com/office/powerpoint/2010/main" val="3984524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4" name="TextBox 6"/>
          <p:cNvSpPr txBox="1">
            <a:spLocks noChangeArrowheads="1"/>
          </p:cNvSpPr>
          <p:nvPr/>
        </p:nvSpPr>
        <p:spPr bwMode="auto">
          <a:xfrm>
            <a:off x="5183188" y="65166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5" name="TextBox 7"/>
          <p:cNvSpPr txBox="1">
            <a:spLocks noChangeArrowheads="1"/>
          </p:cNvSpPr>
          <p:nvPr/>
        </p:nvSpPr>
        <p:spPr bwMode="auto">
          <a:xfrm>
            <a:off x="5280025" y="37306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3" name="Content Placeholder 2"/>
          <p:cNvSpPr>
            <a:spLocks noGrp="1"/>
          </p:cNvSpPr>
          <p:nvPr>
            <p:ph idx="1"/>
          </p:nvPr>
        </p:nvSpPr>
        <p:spPr>
          <a:xfrm>
            <a:off x="162129" y="1394952"/>
            <a:ext cx="8728272" cy="4621853"/>
          </a:xfrm>
        </p:spPr>
        <p:txBody>
          <a:bodyPr/>
          <a:lstStyle>
            <a:lvl1pPr marL="514350" indent="-514350">
              <a:buSzPct val="65000"/>
              <a:buFont typeface="Wingdings" charset="2"/>
              <a:buChar char=""/>
              <a:defRPr sz="2800" baseline="0">
                <a:latin typeface="Arial"/>
                <a:cs typeface="Arial"/>
              </a:defRPr>
            </a:lvl1pPr>
            <a:lvl2pPr>
              <a:defRPr>
                <a:latin typeface="Arial"/>
                <a:cs typeface="Arial"/>
              </a:defRPr>
            </a:lvl2pPr>
            <a:lvl3pPr marL="1143000" indent="-228600">
              <a:buFont typeface="Lucida Grande"/>
              <a:buChar char="−"/>
              <a:defRPr>
                <a:latin typeface="Arial"/>
                <a:cs typeface="Arial"/>
              </a:defRPr>
            </a:lvl3pPr>
            <a:lvl4pPr>
              <a:defRPr>
                <a:latin typeface="Arial"/>
                <a:cs typeface="Arial"/>
              </a:defRPr>
            </a:lvl4pPr>
            <a:lvl5pPr marL="2057400" indent="-228600">
              <a:buFont typeface="Arial"/>
              <a:buChar char="−"/>
              <a:defRPr>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1"/>
          <p:cNvSpPr>
            <a:spLocks noGrp="1"/>
          </p:cNvSpPr>
          <p:nvPr>
            <p:ph type="title"/>
          </p:nvPr>
        </p:nvSpPr>
        <p:spPr>
          <a:xfrm>
            <a:off x="162133" y="223326"/>
            <a:ext cx="8728268" cy="1143000"/>
          </a:xfrm>
          <a:prstGeom prst="rect">
            <a:avLst/>
          </a:prstGeom>
        </p:spPr>
        <p:txBody>
          <a:bodyPr anchor="t"/>
          <a:lstStyle>
            <a:lvl1pPr>
              <a:lnSpc>
                <a:spcPts val="4300"/>
              </a:lnSpc>
              <a:defRPr sz="5000" b="1" i="0" baseline="0">
                <a:solidFill>
                  <a:srgbClr val="004E45"/>
                </a:solidFill>
                <a:latin typeface="Arial"/>
                <a:cs typeface="Arial"/>
              </a:defRPr>
            </a:lvl1pPr>
          </a:lstStyle>
          <a:p>
            <a:r>
              <a:rPr lang="en-US" smtClean="0"/>
              <a:t>Click to edit Master title style</a:t>
            </a:r>
            <a:endParaRPr lang="en-US" dirty="0"/>
          </a:p>
        </p:txBody>
      </p:sp>
      <p:sp>
        <p:nvSpPr>
          <p:cNvPr id="7" name="Slide Number Placeholder 2"/>
          <p:cNvSpPr>
            <a:spLocks noGrp="1"/>
          </p:cNvSpPr>
          <p:nvPr>
            <p:ph type="sldNum" sz="quarter" idx="10"/>
          </p:nvPr>
        </p:nvSpPr>
        <p:spPr>
          <a:xfrm>
            <a:off x="161925" y="6178550"/>
            <a:ext cx="2133600" cy="365125"/>
          </a:xfrm>
          <a:prstGeom prst="rect">
            <a:avLst/>
          </a:prstGeom>
        </p:spPr>
        <p:txBody>
          <a:bodyPr vert="horz" wrap="square" lIns="91440" tIns="45720" rIns="91440" bIns="45720" numCol="1" anchor="ctr" anchorCtr="0" compatLnSpc="1">
            <a:prstTxWarp prst="textNoShape">
              <a:avLst/>
            </a:prstTxWarp>
          </a:bodyPr>
          <a:lstStyle>
            <a:lvl1pPr>
              <a:defRPr sz="1600">
                <a:solidFill>
                  <a:srgbClr val="898989"/>
                </a:solidFill>
              </a:defRPr>
            </a:lvl1pPr>
          </a:lstStyle>
          <a:p>
            <a:fld id="{5CFD51F7-576C-4234-A135-10460F2273B0}" type="slidenum">
              <a:rPr lang="en-US"/>
              <a:pPr/>
              <a:t>‹#›</a:t>
            </a:fld>
            <a:endParaRPr lang="en-US"/>
          </a:p>
        </p:txBody>
      </p:sp>
    </p:spTree>
    <p:extLst>
      <p:ext uri="{BB962C8B-B14F-4D97-AF65-F5344CB8AC3E}">
        <p14:creationId xmlns:p14="http://schemas.microsoft.com/office/powerpoint/2010/main" val="6561856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4" name="TextBox 6"/>
          <p:cNvSpPr txBox="1">
            <a:spLocks noChangeArrowheads="1"/>
          </p:cNvSpPr>
          <p:nvPr/>
        </p:nvSpPr>
        <p:spPr bwMode="auto">
          <a:xfrm>
            <a:off x="5183188" y="65166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5" name="TextBox 7"/>
          <p:cNvSpPr txBox="1">
            <a:spLocks noChangeArrowheads="1"/>
          </p:cNvSpPr>
          <p:nvPr/>
        </p:nvSpPr>
        <p:spPr bwMode="auto">
          <a:xfrm>
            <a:off x="5280025" y="37306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dirty="0" smtClean="0">
              <a:latin typeface="Arial"/>
            </a:endParaRPr>
          </a:p>
        </p:txBody>
      </p:sp>
      <p:sp>
        <p:nvSpPr>
          <p:cNvPr id="3" name="Content Placeholder 2"/>
          <p:cNvSpPr>
            <a:spLocks noGrp="1"/>
          </p:cNvSpPr>
          <p:nvPr>
            <p:ph idx="1"/>
          </p:nvPr>
        </p:nvSpPr>
        <p:spPr>
          <a:xfrm>
            <a:off x="162129" y="1394952"/>
            <a:ext cx="8728272" cy="4621853"/>
          </a:xfrm>
        </p:spPr>
        <p:txBody>
          <a:bodyPr/>
          <a:lstStyle>
            <a:lvl1pPr marL="514350" indent="-514350">
              <a:buSzPct val="65000"/>
              <a:buFont typeface="Wingdings" charset="2"/>
              <a:buChar char=""/>
              <a:defRPr sz="2800" baseline="0">
                <a:latin typeface="Arial"/>
                <a:cs typeface="Arial"/>
              </a:defRPr>
            </a:lvl1pPr>
            <a:lvl2pPr>
              <a:defRPr>
                <a:latin typeface="Arial"/>
                <a:cs typeface="Arial"/>
              </a:defRPr>
            </a:lvl2pPr>
            <a:lvl3pPr marL="1143000" indent="-228600">
              <a:buFont typeface="Lucida Grande"/>
              <a:buChar char="−"/>
              <a:defRPr>
                <a:latin typeface="Arial"/>
                <a:cs typeface="Arial"/>
              </a:defRPr>
            </a:lvl3pPr>
            <a:lvl4pPr>
              <a:defRPr>
                <a:latin typeface="Arial"/>
                <a:cs typeface="Arial"/>
              </a:defRPr>
            </a:lvl4pPr>
            <a:lvl5pPr marL="2057400" indent="-228600">
              <a:buFont typeface="Arial"/>
              <a:buChar char="−"/>
              <a:defRPr>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1"/>
          <p:cNvSpPr>
            <a:spLocks noGrp="1"/>
          </p:cNvSpPr>
          <p:nvPr>
            <p:ph type="title"/>
          </p:nvPr>
        </p:nvSpPr>
        <p:spPr>
          <a:xfrm>
            <a:off x="162133" y="223326"/>
            <a:ext cx="8728268" cy="1143000"/>
          </a:xfrm>
          <a:prstGeom prst="rect">
            <a:avLst/>
          </a:prstGeom>
        </p:spPr>
        <p:txBody>
          <a:bodyPr anchor="t"/>
          <a:lstStyle>
            <a:lvl1pPr>
              <a:lnSpc>
                <a:spcPts val="4300"/>
              </a:lnSpc>
              <a:defRPr sz="5000" b="1" i="0" baseline="0">
                <a:solidFill>
                  <a:schemeClr val="tx1"/>
                </a:solidFill>
                <a:latin typeface="Arial"/>
                <a:cs typeface="Arial"/>
              </a:defRPr>
            </a:lvl1pPr>
          </a:lstStyle>
          <a:p>
            <a:r>
              <a:rPr lang="en-US" smtClean="0"/>
              <a:t>Click to edit Master title style</a:t>
            </a:r>
            <a:endParaRPr lang="en-US" dirty="0"/>
          </a:p>
        </p:txBody>
      </p:sp>
      <p:sp>
        <p:nvSpPr>
          <p:cNvPr id="7" name="Slide Number Placeholder 2"/>
          <p:cNvSpPr>
            <a:spLocks noGrp="1"/>
          </p:cNvSpPr>
          <p:nvPr>
            <p:ph type="sldNum" sz="quarter" idx="10"/>
          </p:nvPr>
        </p:nvSpPr>
        <p:spPr>
          <a:xfrm>
            <a:off x="161925" y="6178550"/>
            <a:ext cx="2133600" cy="365125"/>
          </a:xfrm>
          <a:prstGeom prst="rect">
            <a:avLst/>
          </a:prstGeom>
        </p:spPr>
        <p:txBody>
          <a:bodyPr vert="horz" wrap="square" lIns="91440" tIns="45720" rIns="91440" bIns="45720" numCol="1" anchor="ctr" anchorCtr="0" compatLnSpc="1">
            <a:prstTxWarp prst="textNoShape">
              <a:avLst/>
            </a:prstTxWarp>
          </a:bodyPr>
          <a:lstStyle>
            <a:lvl1pPr>
              <a:defRPr sz="1600">
                <a:solidFill>
                  <a:srgbClr val="898989"/>
                </a:solidFill>
              </a:defRPr>
            </a:lvl1pPr>
          </a:lstStyle>
          <a:p>
            <a:fld id="{9890C844-CDF8-48CD-A92E-FDA1C6A1DD6C}" type="slidenum">
              <a:rPr lang="en-US"/>
              <a:pPr/>
              <a:t>‹#›</a:t>
            </a:fld>
            <a:endParaRPr lang="en-US"/>
          </a:p>
        </p:txBody>
      </p:sp>
    </p:spTree>
    <p:extLst>
      <p:ext uri="{BB962C8B-B14F-4D97-AF65-F5344CB8AC3E}">
        <p14:creationId xmlns:p14="http://schemas.microsoft.com/office/powerpoint/2010/main" val="34107787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231F20"/>
              </a:solidFill>
              <a:latin typeface="Arial"/>
            </a:endParaRPr>
          </a:p>
        </p:txBody>
      </p:sp>
      <p:pic>
        <p:nvPicPr>
          <p:cNvPr id="3" name="Picture 6" descr="NEC_FYOF_Primary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5425" y="2632075"/>
            <a:ext cx="5986463" cy="124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3704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p:nvSpPr>
        <p:spPr>
          <a:xfrm>
            <a:off x="215900" y="228600"/>
            <a:ext cx="8686800" cy="64008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231F20"/>
              </a:solidFill>
              <a:latin typeface="Arial"/>
            </a:endParaRPr>
          </a:p>
        </p:txBody>
      </p:sp>
      <p:pic>
        <p:nvPicPr>
          <p:cNvPr id="4" name="Picture 6" descr="NEC_FYOF_Primary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7800" y="6011863"/>
            <a:ext cx="227806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274502" y="369283"/>
            <a:ext cx="8539813" cy="3256704"/>
          </a:xfrm>
          <a:prstGeom prst="rect">
            <a:avLst/>
          </a:prstGeom>
        </p:spPr>
        <p:txBody>
          <a:bodyPr anchor="t"/>
          <a:lstStyle>
            <a:lvl1pPr>
              <a:lnSpc>
                <a:spcPts val="6800"/>
              </a:lnSpc>
              <a:defRPr sz="8000" b="1" i="0" baseline="0">
                <a:solidFill>
                  <a:srgbClr val="FFFFFF"/>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1784691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p:nvSpPr>
        <p:spPr>
          <a:xfrm>
            <a:off x="215900" y="228600"/>
            <a:ext cx="8686800" cy="64008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231F20"/>
              </a:solidFill>
              <a:latin typeface="Arial"/>
            </a:endParaRPr>
          </a:p>
        </p:txBody>
      </p:sp>
      <p:pic>
        <p:nvPicPr>
          <p:cNvPr id="4" name="Picture 6" descr="NEC_FYOF_Primary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7800" y="6011863"/>
            <a:ext cx="227806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274502" y="369283"/>
            <a:ext cx="8539813" cy="3256704"/>
          </a:xfrm>
          <a:prstGeom prst="rect">
            <a:avLst/>
          </a:prstGeom>
        </p:spPr>
        <p:txBody>
          <a:bodyPr anchor="t"/>
          <a:lstStyle>
            <a:lvl1pPr>
              <a:lnSpc>
                <a:spcPts val="6800"/>
              </a:lnSpc>
              <a:defRPr sz="8000" b="1" i="0" baseline="0">
                <a:solidFill>
                  <a:schemeClr val="bg1"/>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495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2"/>
          <p:cNvSpPr/>
          <p:nvPr/>
        </p:nvSpPr>
        <p:spPr>
          <a:xfrm>
            <a:off x="215900" y="228600"/>
            <a:ext cx="8686800" cy="64008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231F20"/>
              </a:solidFill>
              <a:latin typeface="Arial"/>
            </a:endParaRPr>
          </a:p>
        </p:txBody>
      </p:sp>
      <p:pic>
        <p:nvPicPr>
          <p:cNvPr id="4" name="Picture 6" descr="NEC_FYOF_Primary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7800" y="6011863"/>
            <a:ext cx="227806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274502" y="369283"/>
            <a:ext cx="8539813" cy="3256704"/>
          </a:xfrm>
          <a:prstGeom prst="rect">
            <a:avLst/>
          </a:prstGeom>
        </p:spPr>
        <p:txBody>
          <a:bodyPr anchor="t"/>
          <a:lstStyle>
            <a:lvl1pPr>
              <a:lnSpc>
                <a:spcPts val="6800"/>
              </a:lnSpc>
              <a:defRPr sz="8000" b="1" i="0" baseline="0">
                <a:solidFill>
                  <a:srgbClr val="FFFFFF"/>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1843814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p:cNvSpPr/>
          <p:nvPr/>
        </p:nvSpPr>
        <p:spPr>
          <a:xfrm>
            <a:off x="215900" y="228600"/>
            <a:ext cx="8686800" cy="64008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231F20"/>
              </a:solidFill>
              <a:latin typeface="Arial"/>
            </a:endParaRPr>
          </a:p>
        </p:txBody>
      </p:sp>
      <p:pic>
        <p:nvPicPr>
          <p:cNvPr id="4" name="Picture 6" descr="NEC_FYOF_Primary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7800" y="6011863"/>
            <a:ext cx="227806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274502" y="369283"/>
            <a:ext cx="8539813" cy="3256704"/>
          </a:xfrm>
          <a:prstGeom prst="rect">
            <a:avLst/>
          </a:prstGeom>
        </p:spPr>
        <p:txBody>
          <a:bodyPr anchor="t"/>
          <a:lstStyle>
            <a:lvl1pPr>
              <a:lnSpc>
                <a:spcPts val="6800"/>
              </a:lnSpc>
              <a:defRPr sz="8000" b="1" i="0" baseline="0">
                <a:solidFill>
                  <a:srgbClr val="FFFFFF"/>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3898951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p:nvSpPr>
        <p:spPr>
          <a:xfrm>
            <a:off x="215900" y="228600"/>
            <a:ext cx="8686800" cy="64008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231F20"/>
              </a:solidFill>
              <a:latin typeface="Arial"/>
            </a:endParaRPr>
          </a:p>
        </p:txBody>
      </p:sp>
      <p:pic>
        <p:nvPicPr>
          <p:cNvPr id="4" name="Picture 6" descr="NEC_FYOF_Primary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7800" y="6011863"/>
            <a:ext cx="227806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274502" y="369283"/>
            <a:ext cx="8539813" cy="3256704"/>
          </a:xfrm>
          <a:prstGeom prst="rect">
            <a:avLst/>
          </a:prstGeom>
        </p:spPr>
        <p:txBody>
          <a:bodyPr anchor="t"/>
          <a:lstStyle>
            <a:lvl1pPr>
              <a:lnSpc>
                <a:spcPts val="6800"/>
              </a:lnSpc>
              <a:defRPr sz="8000" b="1" i="0" baseline="0">
                <a:solidFill>
                  <a:srgbClr val="FFFFFF"/>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3759636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2"/>
          <p:cNvSpPr/>
          <p:nvPr/>
        </p:nvSpPr>
        <p:spPr>
          <a:xfrm>
            <a:off x="215900" y="228600"/>
            <a:ext cx="8686800" cy="6400800"/>
          </a:xfrm>
          <a:prstGeom prst="rect">
            <a:avLst/>
          </a:prstGeom>
          <a:solidFill>
            <a:srgbClr val="35175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231F20"/>
              </a:solidFill>
              <a:latin typeface="Arial"/>
            </a:endParaRPr>
          </a:p>
        </p:txBody>
      </p:sp>
      <p:pic>
        <p:nvPicPr>
          <p:cNvPr id="4" name="Picture 6" descr="NEC_FYOF_Primary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7800" y="6011863"/>
            <a:ext cx="227806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274502" y="369283"/>
            <a:ext cx="8539813" cy="3256704"/>
          </a:xfrm>
          <a:prstGeom prst="rect">
            <a:avLst/>
          </a:prstGeom>
        </p:spPr>
        <p:txBody>
          <a:bodyPr anchor="t"/>
          <a:lstStyle>
            <a:lvl1pPr>
              <a:lnSpc>
                <a:spcPts val="6800"/>
              </a:lnSpc>
              <a:defRPr sz="8000" b="1" i="0" baseline="0">
                <a:solidFill>
                  <a:srgbClr val="FFFFFF"/>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2678638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p:cNvSpPr/>
          <p:nvPr/>
        </p:nvSpPr>
        <p:spPr>
          <a:xfrm>
            <a:off x="215900" y="228600"/>
            <a:ext cx="8686800" cy="6400800"/>
          </a:xfrm>
          <a:prstGeom prst="rect">
            <a:avLst/>
          </a:prstGeom>
          <a:solidFill>
            <a:srgbClr val="004E4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231F20"/>
              </a:solidFill>
              <a:latin typeface="Arial"/>
            </a:endParaRPr>
          </a:p>
        </p:txBody>
      </p:sp>
      <p:pic>
        <p:nvPicPr>
          <p:cNvPr id="4" name="Picture 6" descr="NEC_FYOF_Primary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7800" y="6011863"/>
            <a:ext cx="227806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274502" y="369283"/>
            <a:ext cx="8539813" cy="3256704"/>
          </a:xfrm>
          <a:prstGeom prst="rect">
            <a:avLst/>
          </a:prstGeom>
        </p:spPr>
        <p:txBody>
          <a:bodyPr anchor="t"/>
          <a:lstStyle>
            <a:lvl1pPr>
              <a:lnSpc>
                <a:spcPts val="6800"/>
              </a:lnSpc>
              <a:defRPr sz="8000" b="1" i="0" baseline="0">
                <a:solidFill>
                  <a:srgbClr val="FFFFFF"/>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190972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p:nvSpPr>
        <p:spPr>
          <a:xfrm>
            <a:off x="215900" y="228600"/>
            <a:ext cx="8686800" cy="6400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231F20"/>
              </a:solidFill>
              <a:latin typeface="Arial"/>
            </a:endParaRPr>
          </a:p>
        </p:txBody>
      </p:sp>
      <p:pic>
        <p:nvPicPr>
          <p:cNvPr id="4" name="Picture 6" descr="NEC_FYOF_Primary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7800" y="6011863"/>
            <a:ext cx="227806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274502" y="369283"/>
            <a:ext cx="8539813" cy="3256704"/>
          </a:xfrm>
          <a:prstGeom prst="rect">
            <a:avLst/>
          </a:prstGeom>
        </p:spPr>
        <p:txBody>
          <a:bodyPr anchor="t"/>
          <a:lstStyle>
            <a:lvl1pPr>
              <a:lnSpc>
                <a:spcPts val="6800"/>
              </a:lnSpc>
              <a:defRPr sz="8000" b="1" i="0" baseline="0">
                <a:solidFill>
                  <a:srgbClr val="FFFFFF"/>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1002967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DEA23FC6-F8A0-44FE-BF8F-8DEBE14C8D43}" type="datetime1">
              <a:rPr lang="en-US"/>
              <a:pPr/>
              <a:t>2/20/2015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a:ea typeface="+mn-ea"/>
                <a:cs typeface="+mn-cs"/>
              </a:defRPr>
            </a:lvl1pPr>
          </a:lstStyle>
          <a:p>
            <a:pPr>
              <a:defRPr/>
            </a:pPr>
            <a:endParaRPr lang="en-US"/>
          </a:p>
        </p:txBody>
      </p:sp>
      <p:pic>
        <p:nvPicPr>
          <p:cNvPr id="1029" name="Picture 1" descr="NEC_FYOF_Primary_Black.eps"/>
          <p:cNvPicPr>
            <a:picLocks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6492875" y="6015038"/>
            <a:ext cx="23082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 id="2147483934" r:id="rId12"/>
    <p:sldLayoutId id="2147483927" r:id="rId13"/>
    <p:sldLayoutId id="2147483928" r:id="rId14"/>
    <p:sldLayoutId id="2147483929" r:id="rId15"/>
    <p:sldLayoutId id="2147483930" r:id="rId16"/>
    <p:sldLayoutId id="2147483931" r:id="rId17"/>
    <p:sldLayoutId id="2147483932" r:id="rId18"/>
    <p:sldLayoutId id="2147483933" r:id="rId19"/>
  </p:sldLayoutIdLst>
  <p:hf hdr="0" ftr="0" dt="0"/>
  <p:txStyles>
    <p:titleStyle>
      <a:lvl1pPr algn="l" defTabSz="457200" rtl="0" eaLnBrk="1" fontAlgn="base" hangingPunct="1">
        <a:spcBef>
          <a:spcPct val="0"/>
        </a:spcBef>
        <a:spcAft>
          <a:spcPct val="0"/>
        </a:spcAft>
        <a:defRPr sz="4400" kern="1200" cap="all">
          <a:solidFill>
            <a:schemeClr val="tx1"/>
          </a:solidFill>
          <a:latin typeface="+mj-lt"/>
          <a:ea typeface="ＭＳ Ｐゴシック" charset="-128"/>
          <a:cs typeface="ＭＳ Ｐゴシック" charset="-128"/>
        </a:defRPr>
      </a:lvl1pPr>
      <a:lvl2pPr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itchFamily="34" charset="0"/>
        <a:defRPr sz="3200" kern="1200">
          <a:solidFill>
            <a:schemeClr val="tx1"/>
          </a:solidFill>
          <a:latin typeface="Arial"/>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ELECTRONIC PRODUCT</a:t>
            </a:r>
            <a:br>
              <a:rPr lang="en-US" dirty="0" smtClean="0"/>
            </a:br>
            <a:r>
              <a:rPr lang="en-US" dirty="0" smtClean="0"/>
              <a:t>CATALOG.</a:t>
            </a:r>
            <a:endParaRPr lang="en-US" dirty="0"/>
          </a:p>
        </p:txBody>
      </p:sp>
      <p:sp>
        <p:nvSpPr>
          <p:cNvPr id="3" name="Title 2"/>
          <p:cNvSpPr txBox="1">
            <a:spLocks/>
          </p:cNvSpPr>
          <p:nvPr/>
        </p:nvSpPr>
        <p:spPr>
          <a:xfrm>
            <a:off x="274501" y="4644155"/>
            <a:ext cx="8539813" cy="1143000"/>
          </a:xfrm>
          <a:prstGeom prst="rect">
            <a:avLst/>
          </a:prstGeom>
        </p:spPr>
        <p:txBody>
          <a:bodyPr anchor="t"/>
          <a:lstStyle>
            <a:lvl1pPr algn="l" defTabSz="457200" rtl="0" eaLnBrk="1" fontAlgn="base" hangingPunct="1">
              <a:lnSpc>
                <a:spcPts val="6800"/>
              </a:lnSpc>
              <a:spcBef>
                <a:spcPct val="0"/>
              </a:spcBef>
              <a:spcAft>
                <a:spcPct val="0"/>
              </a:spcAft>
              <a:defRPr sz="8000" b="1" i="0" kern="1200" cap="all" baseline="0">
                <a:solidFill>
                  <a:srgbClr val="FFFFFF"/>
                </a:solidFill>
                <a:latin typeface="Arial"/>
                <a:ea typeface="ＭＳ Ｐゴシック" charset="-128"/>
                <a:cs typeface="Arial"/>
              </a:defRPr>
            </a:lvl1pPr>
            <a:lvl2pPr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l"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a:lstStyle>
          <a:p>
            <a:r>
              <a:rPr lang="en-US" sz="4000" dirty="0" smtClean="0"/>
              <a:t>2015-02-26.</a:t>
            </a:r>
            <a:endParaRPr lang="en-US" sz="4000" dirty="0"/>
          </a:p>
        </p:txBody>
      </p:sp>
    </p:spTree>
    <p:extLst>
      <p:ext uri="{BB962C8B-B14F-4D97-AF65-F5344CB8AC3E}">
        <p14:creationId xmlns:p14="http://schemas.microsoft.com/office/powerpoint/2010/main" val="4138303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10</a:t>
            </a:fld>
            <a:endParaRPr lang="en-US"/>
          </a:p>
        </p:txBody>
      </p:sp>
      <p:sp>
        <p:nvSpPr>
          <p:cNvPr id="6" name="Title 5"/>
          <p:cNvSpPr>
            <a:spLocks noGrp="1"/>
          </p:cNvSpPr>
          <p:nvPr>
            <p:ph type="title"/>
          </p:nvPr>
        </p:nvSpPr>
        <p:spPr>
          <a:xfrm>
            <a:off x="162133" y="223326"/>
            <a:ext cx="8728268" cy="587557"/>
          </a:xfrm>
        </p:spPr>
        <p:txBody>
          <a:bodyPr/>
          <a:lstStyle/>
          <a:p>
            <a:r>
              <a:rPr lang="en-US" sz="4800" dirty="0" smtClean="0"/>
              <a:t>CATEGORY - DATA</a:t>
            </a:r>
            <a:endParaRPr lang="en-US" sz="4800" dirty="0"/>
          </a:p>
        </p:txBody>
      </p:sp>
      <p:graphicFrame>
        <p:nvGraphicFramePr>
          <p:cNvPr id="7" name="Table 6"/>
          <p:cNvGraphicFramePr>
            <a:graphicFrameLocks noGrp="1"/>
          </p:cNvGraphicFramePr>
          <p:nvPr>
            <p:extLst>
              <p:ext uri="{D42A27DB-BD31-4B8C-83A1-F6EECF244321}">
                <p14:modId xmlns:p14="http://schemas.microsoft.com/office/powerpoint/2010/main" val="436204747"/>
              </p:ext>
            </p:extLst>
          </p:nvPr>
        </p:nvGraphicFramePr>
        <p:xfrm>
          <a:off x="323297" y="1188140"/>
          <a:ext cx="8121964" cy="2554605"/>
        </p:xfrm>
        <a:graphic>
          <a:graphicData uri="http://schemas.openxmlformats.org/drawingml/2006/table">
            <a:tbl>
              <a:tblPr>
                <a:tableStyleId>{9D7B26C5-4107-4FEC-AEDC-1716B250A1EF}</a:tableStyleId>
              </a:tblPr>
              <a:tblGrid>
                <a:gridCol w="4017237"/>
                <a:gridCol w="4104727"/>
              </a:tblGrid>
              <a:tr h="241527">
                <a:tc>
                  <a:txBody>
                    <a:bodyPr/>
                    <a:lstStyle/>
                    <a:p>
                      <a:pPr algn="l" fontAlgn="ctr"/>
                      <a:r>
                        <a:rPr lang="en-US" sz="1800" b="0" u="none" strike="noStrike" dirty="0">
                          <a:solidFill>
                            <a:schemeClr val="tx1"/>
                          </a:solidFill>
                          <a:effectLst/>
                          <a:latin typeface="Arial" panose="020B0604020202020204" pitchFamily="34" charset="0"/>
                          <a:cs typeface="Arial" panose="020B0604020202020204" pitchFamily="34" charset="0"/>
                        </a:rPr>
                        <a:t>MINIMUM ORDER </a:t>
                      </a:r>
                      <a:r>
                        <a:rPr lang="en-US" sz="1800" b="0" u="none" strike="noStrike" dirty="0" smtClean="0">
                          <a:solidFill>
                            <a:schemeClr val="tx1"/>
                          </a:solidFill>
                          <a:effectLst/>
                          <a:latin typeface="Arial" panose="020B0604020202020204" pitchFamily="34" charset="0"/>
                          <a:cs typeface="Arial" panose="020B0604020202020204" pitchFamily="34" charset="0"/>
                        </a:rPr>
                        <a:t>QUANTITY</a:t>
                      </a:r>
                      <a:endParaRPr lang="en-US" sz="1800" b="0" i="0" u="none" strike="noStrike" dirty="0">
                        <a:solidFill>
                          <a:srgbClr val="C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DATE - EFFECTIVE PRICE</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SEASONAL AVAILABILITY</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DATE - FIRST SHIP DATE</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MADE TO ORDER</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PRICE </a:t>
                      </a:r>
                      <a:r>
                        <a:rPr lang="en-US" sz="1800" b="0" u="none" strike="noStrike" dirty="0" smtClean="0">
                          <a:solidFill>
                            <a:schemeClr val="bg1"/>
                          </a:solidFill>
                          <a:effectLst/>
                          <a:latin typeface="Arial" panose="020B0604020202020204" pitchFamily="34" charset="0"/>
                          <a:cs typeface="Arial" panose="020B0604020202020204" pitchFamily="34" charset="0"/>
                        </a:rPr>
                        <a:t>– </a:t>
                      </a:r>
                      <a:r>
                        <a:rPr lang="en-US" sz="1800" b="0" u="none" strike="noStrike" dirty="0">
                          <a:solidFill>
                            <a:schemeClr val="bg1"/>
                          </a:solidFill>
                          <a:effectLst/>
                          <a:latin typeface="Arial" panose="020B0604020202020204" pitchFamily="34" charset="0"/>
                          <a:cs typeface="Arial" panose="020B0604020202020204" pitchFamily="34" charset="0"/>
                        </a:rPr>
                        <a:t>LIST</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RE-ORDERABLE</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PRICE </a:t>
                      </a:r>
                      <a:r>
                        <a:rPr lang="en-US" sz="1800" b="0" u="none" strike="noStrike" dirty="0" smtClean="0">
                          <a:solidFill>
                            <a:schemeClr val="bg1"/>
                          </a:solidFill>
                          <a:effectLst/>
                          <a:latin typeface="Arial" panose="020B0604020202020204" pitchFamily="34" charset="0"/>
                          <a:cs typeface="Arial" panose="020B0604020202020204" pitchFamily="34" charset="0"/>
                        </a:rPr>
                        <a:t>– </a:t>
                      </a:r>
                      <a:r>
                        <a:rPr lang="en-US" sz="1800" b="0" u="none" strike="noStrike" dirty="0">
                          <a:solidFill>
                            <a:schemeClr val="bg1"/>
                          </a:solidFill>
                          <a:effectLst/>
                          <a:latin typeface="Arial" panose="020B0604020202020204" pitchFamily="34" charset="0"/>
                          <a:cs typeface="Arial" panose="020B0604020202020204" pitchFamily="34" charset="0"/>
                        </a:rPr>
                        <a:t>MSRP</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BRAND / TRADE NAME</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PRODUCT DESCRIPTION</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DATE </a:t>
                      </a:r>
                      <a:r>
                        <a:rPr lang="en-US" sz="1800" b="0" u="none" strike="noStrike" dirty="0" smtClean="0">
                          <a:solidFill>
                            <a:schemeClr val="bg1"/>
                          </a:solidFill>
                          <a:effectLst/>
                          <a:latin typeface="Arial" panose="020B0604020202020204" pitchFamily="34" charset="0"/>
                          <a:cs typeface="Arial" panose="020B0604020202020204" pitchFamily="34" charset="0"/>
                        </a:rPr>
                        <a:t>– </a:t>
                      </a:r>
                      <a:r>
                        <a:rPr lang="en-US" sz="1800" b="0" u="none" strike="noStrike" dirty="0">
                          <a:solidFill>
                            <a:schemeClr val="bg1"/>
                          </a:solidFill>
                          <a:effectLst/>
                          <a:latin typeface="Arial" panose="020B0604020202020204" pitchFamily="34" charset="0"/>
                          <a:cs typeface="Arial" panose="020B0604020202020204" pitchFamily="34" charset="0"/>
                        </a:rPr>
                        <a:t>BOOKING</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PRODUCT EXTENDED DESCRIPTION</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r h="241527">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DATE </a:t>
                      </a:r>
                      <a:r>
                        <a:rPr lang="en-US" sz="1800" b="0" u="none" strike="noStrike" dirty="0" smtClean="0">
                          <a:solidFill>
                            <a:schemeClr val="bg1"/>
                          </a:solidFill>
                          <a:effectLst/>
                          <a:latin typeface="Arial" panose="020B0604020202020204" pitchFamily="34" charset="0"/>
                          <a:cs typeface="Arial" panose="020B0604020202020204" pitchFamily="34" charset="0"/>
                        </a:rPr>
                        <a:t>– </a:t>
                      </a:r>
                      <a:r>
                        <a:rPr lang="en-US" sz="1800" b="0" u="none" strike="noStrike" dirty="0">
                          <a:solidFill>
                            <a:schemeClr val="bg1"/>
                          </a:solidFill>
                          <a:effectLst/>
                          <a:latin typeface="Arial" panose="020B0604020202020204" pitchFamily="34" charset="0"/>
                          <a:cs typeface="Arial" panose="020B0604020202020204" pitchFamily="34" charset="0"/>
                        </a:rPr>
                        <a:t>DISCONTINUE</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dirty="0">
                          <a:solidFill>
                            <a:schemeClr val="bg1"/>
                          </a:solidFill>
                          <a:effectLst/>
                          <a:latin typeface="Arial" panose="020B0604020202020204" pitchFamily="34" charset="0"/>
                          <a:cs typeface="Arial" panose="020B0604020202020204" pitchFamily="34" charset="0"/>
                        </a:rPr>
                        <a:t>PRODUCT SIZE CODE</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1800" b="0" u="none" strike="noStrike" dirty="0" smtClean="0">
                          <a:solidFill>
                            <a:schemeClr val="bg1"/>
                          </a:solidFill>
                          <a:effectLst/>
                          <a:latin typeface="Arial" panose="020B0604020202020204" pitchFamily="34" charset="0"/>
                          <a:cs typeface="Arial" panose="020B0604020202020204" pitchFamily="34" charset="0"/>
                        </a:rPr>
                        <a:t>PRODUCT SIZE DESCRIPTION</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1800" b="0" u="none" strike="noStrike" dirty="0" smtClean="0">
                          <a:solidFill>
                            <a:schemeClr val="bg1"/>
                          </a:solidFill>
                          <a:effectLst/>
                          <a:latin typeface="Arial" panose="020B0604020202020204" pitchFamily="34" charset="0"/>
                          <a:cs typeface="Arial" panose="020B0604020202020204" pitchFamily="34" charset="0"/>
                        </a:rPr>
                        <a:t>PRODUCT TYPE</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i="0" u="none" strike="noStrike" dirty="0" smtClean="0">
                          <a:solidFill>
                            <a:schemeClr val="bg1"/>
                          </a:solidFill>
                          <a:effectLst/>
                          <a:latin typeface="Arial" panose="020B0604020202020204" pitchFamily="34" charset="0"/>
                          <a:cs typeface="Arial" panose="020B0604020202020204" pitchFamily="34" charset="0"/>
                        </a:rPr>
                        <a:t>TEAM</a:t>
                      </a: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endParaRPr lang="en-US"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
        <p:nvSpPr>
          <p:cNvPr id="9" name="TextBox 8"/>
          <p:cNvSpPr txBox="1"/>
          <p:nvPr/>
        </p:nvSpPr>
        <p:spPr>
          <a:xfrm>
            <a:off x="323297" y="5172075"/>
            <a:ext cx="7510389" cy="707886"/>
          </a:xfrm>
          <a:prstGeom prst="rect">
            <a:avLst/>
          </a:prstGeom>
          <a:noFill/>
        </p:spPr>
        <p:txBody>
          <a:bodyPr wrap="none" rtlCol="0">
            <a:spAutoFit/>
          </a:bodyPr>
          <a:lstStyle/>
          <a:p>
            <a:pPr marL="285750" indent="-285750">
              <a:buFont typeface="Arial" pitchFamily="34" charset="0"/>
              <a:buChar char="•"/>
            </a:pPr>
            <a:r>
              <a:rPr lang="en-US" sz="2000" dirty="0" smtClean="0"/>
              <a:t>Can Minimum Order Quantity default to 1?</a:t>
            </a:r>
          </a:p>
          <a:p>
            <a:pPr marL="285750" indent="-285750">
              <a:buFont typeface="Arial" pitchFamily="34" charset="0"/>
              <a:buChar char="•"/>
            </a:pPr>
            <a:r>
              <a:rPr lang="en-US" sz="2000" dirty="0" smtClean="0"/>
              <a:t>Conversation is required for the Product Extended Description</a:t>
            </a:r>
            <a:endParaRPr lang="en-US" sz="2000" dirty="0"/>
          </a:p>
        </p:txBody>
      </p:sp>
      <p:sp>
        <p:nvSpPr>
          <p:cNvPr id="10" name="TextBox 9"/>
          <p:cNvSpPr txBox="1"/>
          <p:nvPr/>
        </p:nvSpPr>
        <p:spPr>
          <a:xfrm>
            <a:off x="323296" y="4033727"/>
            <a:ext cx="6482945" cy="707886"/>
          </a:xfrm>
          <a:prstGeom prst="rect">
            <a:avLst/>
          </a:prstGeom>
          <a:noFill/>
        </p:spPr>
        <p:txBody>
          <a:bodyPr wrap="square" rtlCol="0">
            <a:spAutoFit/>
          </a:bodyPr>
          <a:lstStyle/>
          <a:p>
            <a:pPr marL="285750" indent="-285750">
              <a:buFont typeface="Arial" pitchFamily="34" charset="0"/>
              <a:buChar char="•"/>
            </a:pPr>
            <a:r>
              <a:rPr lang="en-US" sz="2000" dirty="0" smtClean="0"/>
              <a:t>Most fields (Green) require no additional work</a:t>
            </a:r>
          </a:p>
          <a:p>
            <a:pPr marL="285750" indent="-285750">
              <a:buFont typeface="Arial" pitchFamily="34" charset="0"/>
              <a:buChar char="•"/>
            </a:pPr>
            <a:r>
              <a:rPr lang="en-US" sz="2000" dirty="0" smtClean="0"/>
              <a:t>Yellow fields will require some work</a:t>
            </a:r>
            <a:endParaRPr lang="en-US" sz="2000" dirty="0"/>
          </a:p>
        </p:txBody>
      </p:sp>
    </p:spTree>
    <p:extLst>
      <p:ext uri="{BB962C8B-B14F-4D97-AF65-F5344CB8AC3E}">
        <p14:creationId xmlns:p14="http://schemas.microsoft.com/office/powerpoint/2010/main" val="39475478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11</a:t>
            </a:fld>
            <a:endParaRPr lang="en-US"/>
          </a:p>
        </p:txBody>
      </p:sp>
      <p:sp>
        <p:nvSpPr>
          <p:cNvPr id="6" name="Title 5"/>
          <p:cNvSpPr>
            <a:spLocks noGrp="1"/>
          </p:cNvSpPr>
          <p:nvPr>
            <p:ph type="title"/>
          </p:nvPr>
        </p:nvSpPr>
        <p:spPr/>
        <p:txBody>
          <a:bodyPr/>
          <a:lstStyle/>
          <a:p>
            <a:r>
              <a:rPr lang="en-US" sz="4800" dirty="0"/>
              <a:t>ENGINEERING </a:t>
            </a:r>
            <a:r>
              <a:rPr lang="en-US" sz="4800" dirty="0" smtClean="0"/>
              <a:t>- data</a:t>
            </a:r>
            <a:endParaRPr lang="en-US" sz="4800" dirty="0"/>
          </a:p>
        </p:txBody>
      </p:sp>
      <p:graphicFrame>
        <p:nvGraphicFramePr>
          <p:cNvPr id="7" name="Table 6"/>
          <p:cNvGraphicFramePr>
            <a:graphicFrameLocks noGrp="1"/>
          </p:cNvGraphicFramePr>
          <p:nvPr>
            <p:extLst>
              <p:ext uri="{D42A27DB-BD31-4B8C-83A1-F6EECF244321}">
                <p14:modId xmlns:p14="http://schemas.microsoft.com/office/powerpoint/2010/main" val="2744712616"/>
              </p:ext>
            </p:extLst>
          </p:nvPr>
        </p:nvGraphicFramePr>
        <p:xfrm>
          <a:off x="381000" y="1636713"/>
          <a:ext cx="2818391" cy="1135380"/>
        </p:xfrm>
        <a:graphic>
          <a:graphicData uri="http://schemas.openxmlformats.org/drawingml/2006/table">
            <a:tbl>
              <a:tblPr>
                <a:tableStyleId>{9D7B26C5-4107-4FEC-AEDC-1716B250A1EF}</a:tableStyleId>
              </a:tblPr>
              <a:tblGrid>
                <a:gridCol w="2818391"/>
              </a:tblGrid>
              <a:tr h="241527">
                <a:tc>
                  <a:txBody>
                    <a:bodyPr/>
                    <a:lstStyle/>
                    <a:p>
                      <a:pPr marL="0" algn="l" defTabSz="457200" rtl="0" eaLnBrk="1" fontAlgn="ctr" latinLnBrk="0" hangingPunct="1"/>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GTIN /</a:t>
                      </a:r>
                      <a:r>
                        <a:rPr lang="en-US" sz="1800" b="0" u="none" strike="noStrike" kern="1200" baseline="0" dirty="0" smtClean="0">
                          <a:solidFill>
                            <a:schemeClr val="bg1"/>
                          </a:solidFill>
                          <a:effectLst/>
                          <a:latin typeface="Arial" panose="020B0604020202020204" pitchFamily="34" charset="0"/>
                          <a:ea typeface="+mn-ea"/>
                          <a:cs typeface="Arial" panose="020B0604020202020204" pitchFamily="34" charset="0"/>
                        </a:rPr>
                        <a:t> EAN / UPC</a:t>
                      </a:r>
                      <a:endParaRPr lang="en-US" sz="1800" b="0" u="none" strike="noStrike" kern="1200" dirty="0">
                        <a:solidFill>
                          <a:schemeClr val="bg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marL="0" algn="l" defTabSz="457200" rtl="0" eaLnBrk="1" fontAlgn="ctr" latinLnBrk="0" hangingPunct="1"/>
                      <a:r>
                        <a:rPr lang="en-US" sz="1800" b="0" u="none" strike="noStrike" kern="1200" dirty="0">
                          <a:solidFill>
                            <a:schemeClr val="bg1"/>
                          </a:solidFill>
                          <a:effectLst/>
                          <a:latin typeface="Arial" panose="020B0604020202020204" pitchFamily="34" charset="0"/>
                          <a:ea typeface="+mn-ea"/>
                          <a:cs typeface="Arial" panose="020B0604020202020204" pitchFamily="34" charset="0"/>
                        </a:rPr>
                        <a:t>GTIN TYPE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marL="0" algn="l" defTabSz="457200" rtl="0" eaLnBrk="1" fontAlgn="ctr" latinLnBrk="0" hangingPunct="1"/>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PRODUCT (MATERIAL ID)</a:t>
                      </a:r>
                      <a:endParaRPr lang="en-US" sz="1800" b="0" u="none" strike="noStrike" kern="1200" dirty="0">
                        <a:solidFill>
                          <a:schemeClr val="bg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marL="0" algn="l" defTabSz="457200" rtl="0" eaLnBrk="1" fontAlgn="ctr" latinLnBrk="0" hangingPunct="1"/>
                      <a:r>
                        <a:rPr lang="en-US" sz="1800" b="0" u="none" strike="noStrike" kern="1200" dirty="0">
                          <a:solidFill>
                            <a:schemeClr val="bg1"/>
                          </a:solidFill>
                          <a:effectLst/>
                          <a:latin typeface="Arial" panose="020B0604020202020204" pitchFamily="34" charset="0"/>
                          <a:ea typeface="+mn-ea"/>
                          <a:cs typeface="Arial" panose="020B0604020202020204" pitchFamily="34" charset="0"/>
                        </a:rPr>
                        <a:t>UNIT OF MEASURE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
        <p:nvSpPr>
          <p:cNvPr id="8" name="TextBox 7"/>
          <p:cNvSpPr txBox="1"/>
          <p:nvPr/>
        </p:nvSpPr>
        <p:spPr>
          <a:xfrm>
            <a:off x="162133" y="850229"/>
            <a:ext cx="7047781" cy="461665"/>
          </a:xfrm>
          <a:prstGeom prst="rect">
            <a:avLst/>
          </a:prstGeom>
          <a:noFill/>
        </p:spPr>
        <p:txBody>
          <a:bodyPr wrap="square" rtlCol="0">
            <a:spAutoFit/>
          </a:bodyPr>
          <a:lstStyle/>
          <a:p>
            <a:r>
              <a:rPr lang="en-US" sz="2400" b="1" i="1" u="sng" dirty="0" smtClean="0"/>
              <a:t>No New Data Requirements</a:t>
            </a:r>
            <a:endParaRPr lang="en-US" sz="2400" b="1" i="1" u="sng" dirty="0"/>
          </a:p>
        </p:txBody>
      </p:sp>
    </p:spTree>
    <p:extLst>
      <p:ext uri="{BB962C8B-B14F-4D97-AF65-F5344CB8AC3E}">
        <p14:creationId xmlns:p14="http://schemas.microsoft.com/office/powerpoint/2010/main" val="21957072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12</a:t>
            </a:fld>
            <a:endParaRPr lang="en-US"/>
          </a:p>
        </p:txBody>
      </p:sp>
      <p:sp>
        <p:nvSpPr>
          <p:cNvPr id="6" name="Title 5"/>
          <p:cNvSpPr>
            <a:spLocks noGrp="1"/>
          </p:cNvSpPr>
          <p:nvPr>
            <p:ph type="title"/>
          </p:nvPr>
        </p:nvSpPr>
        <p:spPr/>
        <p:txBody>
          <a:bodyPr/>
          <a:lstStyle/>
          <a:p>
            <a:r>
              <a:rPr lang="en-US" sz="4800" dirty="0" smtClean="0"/>
              <a:t>Logistics - DATA</a:t>
            </a:r>
            <a:endParaRPr lang="en-US" sz="4800" dirty="0"/>
          </a:p>
        </p:txBody>
      </p:sp>
      <p:graphicFrame>
        <p:nvGraphicFramePr>
          <p:cNvPr id="5" name="Table 4"/>
          <p:cNvGraphicFramePr>
            <a:graphicFrameLocks noGrp="1"/>
          </p:cNvGraphicFramePr>
          <p:nvPr>
            <p:extLst>
              <p:ext uri="{D42A27DB-BD31-4B8C-83A1-F6EECF244321}">
                <p14:modId xmlns:p14="http://schemas.microsoft.com/office/powerpoint/2010/main" val="3535651794"/>
              </p:ext>
            </p:extLst>
          </p:nvPr>
        </p:nvGraphicFramePr>
        <p:xfrm>
          <a:off x="381000" y="1722977"/>
          <a:ext cx="4648200" cy="1135380"/>
        </p:xfrm>
        <a:graphic>
          <a:graphicData uri="http://schemas.openxmlformats.org/drawingml/2006/table">
            <a:tbl>
              <a:tblPr>
                <a:tableStyleId>{9D7B26C5-4107-4FEC-AEDC-1716B250A1EF}</a:tableStyleId>
              </a:tblPr>
              <a:tblGrid>
                <a:gridCol w="4648200"/>
              </a:tblGrid>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RETURN </a:t>
                      </a: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INSTRUCTIONS</a:t>
                      </a:r>
                      <a:r>
                        <a:rPr lang="en-US" sz="1800" b="0" u="none" strike="noStrike" kern="1200" dirty="0" smtClean="0">
                          <a:solidFill>
                            <a:srgbClr val="C00000"/>
                          </a:solidFill>
                          <a:effectLst/>
                          <a:latin typeface="Arial" panose="020B0604020202020204" pitchFamily="34" charset="0"/>
                          <a:ea typeface="+mn-ea"/>
                          <a:cs typeface="Arial" panose="020B0604020202020204" pitchFamily="34" charset="0"/>
                        </a:rPr>
                        <a:t>*</a:t>
                      </a:r>
                      <a:endParaRPr lang="en-US" sz="1800" b="0" u="none" strike="noStrike" kern="1200" dirty="0">
                        <a:solidFill>
                          <a:srgbClr val="C00000"/>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RETURN CODE</a:t>
                      </a:r>
                      <a:r>
                        <a:rPr lang="en-US" sz="1800" b="0" u="none" strike="noStrike" kern="1200" dirty="0" smtClean="0">
                          <a:solidFill>
                            <a:srgbClr val="C00000"/>
                          </a:solidFill>
                          <a:effectLst/>
                          <a:latin typeface="Arial" panose="020B0604020202020204" pitchFamily="34" charset="0"/>
                          <a:ea typeface="+mn-ea"/>
                          <a:cs typeface="Arial" panose="020B060402020202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POINT OF SHIPPING ORIGIN</a:t>
                      </a:r>
                      <a:endParaRPr lang="en-US" sz="1800" b="0" u="none" strike="noStrike" kern="1200" dirty="0">
                        <a:solidFill>
                          <a:schemeClr val="bg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HARMONIZED TARIFF SCHEDULE CODE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
        <p:nvSpPr>
          <p:cNvPr id="7" name="TextBox 6"/>
          <p:cNvSpPr txBox="1"/>
          <p:nvPr/>
        </p:nvSpPr>
        <p:spPr>
          <a:xfrm>
            <a:off x="242978" y="4162784"/>
            <a:ext cx="8775159" cy="400110"/>
          </a:xfrm>
          <a:prstGeom prst="rect">
            <a:avLst/>
          </a:prstGeom>
          <a:noFill/>
        </p:spPr>
        <p:txBody>
          <a:bodyPr wrap="none" rtlCol="0">
            <a:spAutoFit/>
          </a:bodyPr>
          <a:lstStyle/>
          <a:p>
            <a:pPr marL="285750" indent="-285750">
              <a:buFont typeface="Arial" pitchFamily="34" charset="0"/>
              <a:buChar char="•"/>
            </a:pPr>
            <a:r>
              <a:rPr lang="en-US" sz="2000" dirty="0" smtClean="0"/>
              <a:t>[</a:t>
            </a:r>
            <a:r>
              <a:rPr lang="en-US" sz="2000" dirty="0" smtClean="0">
                <a:solidFill>
                  <a:srgbClr val="C00000"/>
                </a:solidFill>
              </a:rPr>
              <a:t>*</a:t>
            </a:r>
            <a:r>
              <a:rPr lang="en-US" sz="2000" dirty="0" smtClean="0"/>
              <a:t>] Return instructions will be a one time setup and a default going forward</a:t>
            </a:r>
          </a:p>
        </p:txBody>
      </p:sp>
    </p:spTree>
    <p:extLst>
      <p:ext uri="{BB962C8B-B14F-4D97-AF65-F5344CB8AC3E}">
        <p14:creationId xmlns:p14="http://schemas.microsoft.com/office/powerpoint/2010/main" val="311079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13</a:t>
            </a:fld>
            <a:endParaRPr lang="en-US"/>
          </a:p>
        </p:txBody>
      </p:sp>
      <p:sp>
        <p:nvSpPr>
          <p:cNvPr id="6" name="Title 5"/>
          <p:cNvSpPr>
            <a:spLocks noGrp="1"/>
          </p:cNvSpPr>
          <p:nvPr>
            <p:ph type="title"/>
          </p:nvPr>
        </p:nvSpPr>
        <p:spPr>
          <a:xfrm>
            <a:off x="162133" y="223326"/>
            <a:ext cx="8728268" cy="587557"/>
          </a:xfrm>
        </p:spPr>
        <p:txBody>
          <a:bodyPr/>
          <a:lstStyle/>
          <a:p>
            <a:r>
              <a:rPr lang="en-US" sz="4800" dirty="0" smtClean="0"/>
              <a:t>Marketing - Data</a:t>
            </a:r>
            <a:endParaRPr lang="en-US" sz="4800" dirty="0"/>
          </a:p>
        </p:txBody>
      </p:sp>
      <p:graphicFrame>
        <p:nvGraphicFramePr>
          <p:cNvPr id="5" name="Table 4"/>
          <p:cNvGraphicFramePr>
            <a:graphicFrameLocks noGrp="1"/>
          </p:cNvGraphicFramePr>
          <p:nvPr>
            <p:extLst>
              <p:ext uri="{D42A27DB-BD31-4B8C-83A1-F6EECF244321}">
                <p14:modId xmlns:p14="http://schemas.microsoft.com/office/powerpoint/2010/main" val="1022206412"/>
              </p:ext>
            </p:extLst>
          </p:nvPr>
        </p:nvGraphicFramePr>
        <p:xfrm>
          <a:off x="380999" y="2214661"/>
          <a:ext cx="8280401" cy="1703070"/>
        </p:xfrm>
        <a:graphic>
          <a:graphicData uri="http://schemas.openxmlformats.org/drawingml/2006/table">
            <a:tbl>
              <a:tblPr>
                <a:tableStyleId>{9D7B26C5-4107-4FEC-AEDC-1716B250A1EF}</a:tableStyleId>
              </a:tblPr>
              <a:tblGrid>
                <a:gridCol w="4095603"/>
                <a:gridCol w="4184798"/>
              </a:tblGrid>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MEDIA COMPRESSION QUALITY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MEDIA IMAGE WIDTH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MEDIA DESCRIPTION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a:solidFill>
                            <a:schemeClr val="bg1"/>
                          </a:solidFill>
                          <a:effectLst/>
                          <a:latin typeface="Arial" panose="020B0604020202020204" pitchFamily="34" charset="0"/>
                          <a:ea typeface="+mn-ea"/>
                          <a:cs typeface="Arial" panose="020B0604020202020204" pitchFamily="34" charset="0"/>
                        </a:rPr>
                        <a:t>MEDIA NAME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MEDIA FILE NAME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MEDIA ORIENTATION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a:solidFill>
                            <a:schemeClr val="bg1"/>
                          </a:solidFill>
                          <a:effectLst/>
                          <a:latin typeface="Arial" panose="020B0604020202020204" pitchFamily="34" charset="0"/>
                          <a:ea typeface="+mn-ea"/>
                          <a:cs typeface="Arial" panose="020B0604020202020204" pitchFamily="34" charset="0"/>
                        </a:rPr>
                        <a:t>MEDIA FILE SIZE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MEDIA PIXEL DENSITY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MEDIA FORMAT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MEDIA THUMBNAIL IMAGE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MEDIA IMAGE HEIGHT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MEDIA URL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
        <p:nvSpPr>
          <p:cNvPr id="9" name="TextBox 8"/>
          <p:cNvSpPr txBox="1"/>
          <p:nvPr/>
        </p:nvSpPr>
        <p:spPr>
          <a:xfrm>
            <a:off x="162133" y="850229"/>
            <a:ext cx="7047781" cy="461665"/>
          </a:xfrm>
          <a:prstGeom prst="rect">
            <a:avLst/>
          </a:prstGeom>
          <a:noFill/>
        </p:spPr>
        <p:txBody>
          <a:bodyPr wrap="square" rtlCol="0">
            <a:spAutoFit/>
          </a:bodyPr>
          <a:lstStyle/>
          <a:p>
            <a:r>
              <a:rPr lang="en-US" sz="2400" b="1" i="1" u="sng" dirty="0" smtClean="0"/>
              <a:t>No New Data Requirements</a:t>
            </a:r>
            <a:endParaRPr lang="en-US" sz="2400" b="1" i="1" u="sng" dirty="0"/>
          </a:p>
        </p:txBody>
      </p:sp>
    </p:spTree>
    <p:extLst>
      <p:ext uri="{BB962C8B-B14F-4D97-AF65-F5344CB8AC3E}">
        <p14:creationId xmlns:p14="http://schemas.microsoft.com/office/powerpoint/2010/main" val="2395001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14</a:t>
            </a:fld>
            <a:endParaRPr lang="en-US"/>
          </a:p>
        </p:txBody>
      </p:sp>
      <p:sp>
        <p:nvSpPr>
          <p:cNvPr id="6" name="Title 5"/>
          <p:cNvSpPr>
            <a:spLocks noGrp="1"/>
          </p:cNvSpPr>
          <p:nvPr>
            <p:ph type="title"/>
          </p:nvPr>
        </p:nvSpPr>
        <p:spPr>
          <a:xfrm>
            <a:off x="162133" y="223326"/>
            <a:ext cx="8728268" cy="604810"/>
          </a:xfrm>
        </p:spPr>
        <p:txBody>
          <a:bodyPr/>
          <a:lstStyle/>
          <a:p>
            <a:r>
              <a:rPr lang="en-US" sz="4800" dirty="0" smtClean="0"/>
              <a:t>Merchandising - Data</a:t>
            </a:r>
            <a:br>
              <a:rPr lang="en-US" sz="4800" dirty="0" smtClean="0"/>
            </a:br>
            <a:endParaRPr lang="en-US" sz="4800" dirty="0"/>
          </a:p>
        </p:txBody>
      </p:sp>
      <p:graphicFrame>
        <p:nvGraphicFramePr>
          <p:cNvPr id="5" name="Table 4"/>
          <p:cNvGraphicFramePr>
            <a:graphicFrameLocks noGrp="1"/>
          </p:cNvGraphicFramePr>
          <p:nvPr>
            <p:extLst>
              <p:ext uri="{D42A27DB-BD31-4B8C-83A1-F6EECF244321}">
                <p14:modId xmlns:p14="http://schemas.microsoft.com/office/powerpoint/2010/main" val="1681070054"/>
              </p:ext>
            </p:extLst>
          </p:nvPr>
        </p:nvGraphicFramePr>
        <p:xfrm>
          <a:off x="381000" y="1116713"/>
          <a:ext cx="8395101" cy="3907155"/>
        </p:xfrm>
        <a:graphic>
          <a:graphicData uri="http://schemas.openxmlformats.org/drawingml/2006/table">
            <a:tbl>
              <a:tblPr>
                <a:tableStyleId>{9D7B26C5-4107-4FEC-AEDC-1716B250A1EF}</a:tableStyleId>
              </a:tblPr>
              <a:tblGrid>
                <a:gridCol w="2758319"/>
                <a:gridCol w="2818391"/>
                <a:gridCol w="2818391"/>
              </a:tblGrid>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CONSUMER ITEM </a:t>
                      </a: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HEIGHT</a:t>
                      </a:r>
                      <a:r>
                        <a:rPr lang="en-US" sz="1800" b="0" u="none" strike="noStrike" kern="1200" baseline="30000" dirty="0" smtClean="0">
                          <a:solidFill>
                            <a:srgbClr val="C00000"/>
                          </a:solidFill>
                          <a:effectLst/>
                          <a:latin typeface="Arial" panose="020B0604020202020204" pitchFamily="34" charset="0"/>
                          <a:ea typeface="+mn-ea"/>
                          <a:cs typeface="Arial" panose="020B0604020202020204" pitchFamily="34" charset="0"/>
                        </a:rPr>
                        <a:t>1</a:t>
                      </a:r>
                      <a:endParaRPr lang="en-US" sz="1800" b="0" u="none" strike="noStrike" kern="1200" dirty="0">
                        <a:solidFill>
                          <a:srgbClr val="C00000"/>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HEADWEAR </a:t>
                      </a: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FIT</a:t>
                      </a:r>
                      <a:r>
                        <a:rPr lang="en-US" sz="1800" b="0" u="none" strike="noStrike" kern="1200" baseline="30000" dirty="0" smtClean="0">
                          <a:solidFill>
                            <a:srgbClr val="C00000"/>
                          </a:solidFill>
                          <a:effectLst/>
                          <a:latin typeface="Arial" panose="020B0604020202020204" pitchFamily="34" charset="0"/>
                          <a:ea typeface="+mn-ea"/>
                          <a:cs typeface="Arial" panose="020B0604020202020204" pitchFamily="34" charset="0"/>
                        </a:rPr>
                        <a:t>1</a:t>
                      </a:r>
                      <a:endParaRPr lang="en-US" sz="1800" b="0" u="none" strike="noStrike" kern="1200" dirty="0">
                        <a:solidFill>
                          <a:srgbClr val="C00000"/>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CONSUMER PACKAGE LENGTH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CONSUMER ITEM </a:t>
                      </a: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LENGTH</a:t>
                      </a:r>
                      <a:r>
                        <a:rPr lang="en-US" sz="1800" b="0" u="none" strike="noStrike" kern="1200" baseline="30000" dirty="0" smtClean="0">
                          <a:solidFill>
                            <a:srgbClr val="C00000"/>
                          </a:solidFill>
                          <a:effectLst/>
                          <a:latin typeface="Arial" panose="020B0604020202020204" pitchFamily="34" charset="0"/>
                          <a:ea typeface="+mn-ea"/>
                          <a:cs typeface="Arial" panose="020B0604020202020204" pitchFamily="34" charset="0"/>
                        </a:rPr>
                        <a:t>1</a:t>
                      </a:r>
                      <a:endParaRPr lang="en-US" sz="1800" b="0" u="none" strike="noStrike" kern="1200" dirty="0">
                        <a:solidFill>
                          <a:srgbClr val="C00000"/>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HEADWEAR BILL </a:t>
                      </a: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TYPE</a:t>
                      </a:r>
                      <a:r>
                        <a:rPr lang="en-US" sz="1800" b="0" u="none" strike="noStrike" kern="1200" baseline="30000" dirty="0" smtClean="0">
                          <a:solidFill>
                            <a:srgbClr val="C00000"/>
                          </a:solidFill>
                          <a:effectLst/>
                          <a:latin typeface="Arial" panose="020B0604020202020204" pitchFamily="34" charset="0"/>
                          <a:ea typeface="+mn-ea"/>
                          <a:cs typeface="Arial" panose="020B0604020202020204" pitchFamily="34" charset="0"/>
                        </a:rPr>
                        <a:t>1</a:t>
                      </a:r>
                      <a:endParaRPr lang="en-US" sz="1800" b="0" u="none" strike="noStrike" kern="1200" dirty="0">
                        <a:solidFill>
                          <a:srgbClr val="C00000"/>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CONSUMER PACKAGE LENGTH UOM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CONSUMER ITEM </a:t>
                      </a: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WIDTH</a:t>
                      </a:r>
                      <a:r>
                        <a:rPr lang="en-US" sz="1800" b="0" u="none" strike="noStrike" kern="1200" baseline="30000" dirty="0" smtClean="0">
                          <a:solidFill>
                            <a:srgbClr val="C00000"/>
                          </a:solidFill>
                          <a:effectLst/>
                          <a:latin typeface="Arial" panose="020B0604020202020204" pitchFamily="34" charset="0"/>
                          <a:ea typeface="+mn-ea"/>
                          <a:cs typeface="Arial" panose="020B0604020202020204" pitchFamily="34" charset="0"/>
                        </a:rPr>
                        <a:t>1</a:t>
                      </a:r>
                      <a:endParaRPr lang="en-US" sz="1800" b="0" u="none" strike="noStrike" kern="1200" dirty="0">
                        <a:solidFill>
                          <a:srgbClr val="C00000"/>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HEADWEAR </a:t>
                      </a: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CROWN</a:t>
                      </a:r>
                      <a:r>
                        <a:rPr lang="en-US" sz="1800" b="0" u="none" strike="noStrike" kern="1200" baseline="30000" dirty="0" smtClean="0">
                          <a:solidFill>
                            <a:srgbClr val="C00000"/>
                          </a:solidFill>
                          <a:effectLst/>
                          <a:latin typeface="Arial" panose="020B0604020202020204" pitchFamily="34" charset="0"/>
                          <a:ea typeface="+mn-ea"/>
                          <a:cs typeface="Arial" panose="020B0604020202020204" pitchFamily="34" charset="0"/>
                        </a:rPr>
                        <a:t>1</a:t>
                      </a:r>
                      <a:endParaRPr lang="en-US" sz="1800" b="0" u="none" strike="noStrike" kern="1200" dirty="0">
                        <a:solidFill>
                          <a:srgbClr val="C00000"/>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CONSUMER PACKAGE WIDTH UOM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CONSUMER ITEM NET WEIGHT</a:t>
                      </a:r>
                      <a:r>
                        <a:rPr lang="en-US" sz="1800" b="0" u="none" strike="noStrike" kern="1200" baseline="30000" dirty="0" smtClean="0">
                          <a:solidFill>
                            <a:srgbClr val="C00000"/>
                          </a:solidFill>
                          <a:effectLst/>
                          <a:latin typeface="Arial" panose="020B0604020202020204" pitchFamily="34" charset="0"/>
                          <a:ea typeface="+mn-ea"/>
                          <a:cs typeface="Arial" panose="020B0604020202020204" pitchFamily="34" charset="0"/>
                        </a:rPr>
                        <a:t>1</a:t>
                      </a:r>
                      <a:endParaRPr lang="en-US" sz="1800" b="0" u="none" strike="noStrike" kern="1200" baseline="30000" dirty="0">
                        <a:solidFill>
                          <a:srgbClr val="C00000"/>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PRODUCT SIZE CODE (</a:t>
                      </a: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NRF)</a:t>
                      </a:r>
                      <a:r>
                        <a:rPr lang="en-US" sz="1800" b="0" u="none" strike="noStrike" kern="1200" baseline="30000" dirty="0" smtClean="0">
                          <a:solidFill>
                            <a:srgbClr val="C00000"/>
                          </a:solidFill>
                          <a:effectLst/>
                          <a:latin typeface="Arial" panose="020B0604020202020204" pitchFamily="34" charset="0"/>
                          <a:ea typeface="+mn-ea"/>
                          <a:cs typeface="Arial" panose="020B0604020202020204" pitchFamily="34" charset="0"/>
                        </a:rPr>
                        <a:t>1</a:t>
                      </a:r>
                      <a:endParaRPr lang="en-US" sz="1800" b="0" u="none" strike="noStrike" kern="1200" dirty="0">
                        <a:solidFill>
                          <a:schemeClr val="bg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GENDER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PRODUCT COLOR DESCRIPTION (PMS)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CONSUMER PACKAGE GROSS WEIGHT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PRODUCT FABRIC CODE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1800" b="0" u="none" strike="noStrike" kern="1200" dirty="0" smtClean="0">
                          <a:solidFill>
                            <a:schemeClr val="tx1"/>
                          </a:solidFill>
                          <a:effectLst/>
                          <a:latin typeface="Arial" panose="020B0604020202020204" pitchFamily="34" charset="0"/>
                          <a:ea typeface="+mn-ea"/>
                          <a:cs typeface="Arial" panose="020B0604020202020204" pitchFamily="34" charset="0"/>
                        </a:rPr>
                        <a:t>PRODUCT COLOR CODE (PMS)</a:t>
                      </a:r>
                      <a:r>
                        <a:rPr lang="en-US" sz="1800" b="0" u="none" strike="noStrike" kern="1200" baseline="30000" dirty="0" smtClean="0">
                          <a:solidFill>
                            <a:srgbClr val="C00000"/>
                          </a:solidFill>
                          <a:effectLst/>
                          <a:latin typeface="Arial" panose="020B0604020202020204" pitchFamily="34" charset="0"/>
                          <a:ea typeface="+mn-ea"/>
                          <a:cs typeface="Arial" panose="020B0604020202020204" pitchFamily="34"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CONSUMER PACKAGE HEIGHT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PRODUCT FABRIC DESCRIPTION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tx1"/>
                          </a:solidFill>
                          <a:effectLst/>
                          <a:latin typeface="Arial" panose="020B0604020202020204" pitchFamily="34" charset="0"/>
                          <a:ea typeface="+mn-ea"/>
                          <a:cs typeface="Arial" panose="020B0604020202020204" pitchFamily="34" charset="0"/>
                        </a:rPr>
                        <a:t>PRODUCT COLOR CODE (</a:t>
                      </a:r>
                      <a:r>
                        <a:rPr lang="en-US" sz="1800" b="0" u="none" strike="noStrike" kern="1200" dirty="0" smtClean="0">
                          <a:solidFill>
                            <a:schemeClr val="tx1"/>
                          </a:solidFill>
                          <a:effectLst/>
                          <a:latin typeface="Arial" panose="020B0604020202020204" pitchFamily="34" charset="0"/>
                          <a:ea typeface="+mn-ea"/>
                          <a:cs typeface="Arial" panose="020B0604020202020204" pitchFamily="34" charset="0"/>
                        </a:rPr>
                        <a:t>NRF)</a:t>
                      </a:r>
                      <a:r>
                        <a:rPr lang="en-US" sz="1800" b="0" u="none" strike="noStrike" kern="1200" baseline="30000" dirty="0" smtClean="0">
                          <a:solidFill>
                            <a:srgbClr val="C00000"/>
                          </a:solidFill>
                          <a:effectLst/>
                          <a:latin typeface="Arial" panose="020B0604020202020204" pitchFamily="34" charset="0"/>
                          <a:ea typeface="+mn-ea"/>
                          <a:cs typeface="Arial" panose="020B0604020202020204" pitchFamily="34" charset="0"/>
                        </a:rPr>
                        <a:t>2</a:t>
                      </a:r>
                      <a:endParaRPr lang="en-US" sz="1800" b="0" u="none" strike="noStrike" kern="1200" dirty="0">
                        <a:solidFill>
                          <a:srgbClr val="C00000"/>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CONSUMER PACKAGE HEIGHT UOM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VENDOR COLLECTION NAME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
        <p:nvSpPr>
          <p:cNvPr id="9" name="TextBox 8"/>
          <p:cNvSpPr txBox="1"/>
          <p:nvPr/>
        </p:nvSpPr>
        <p:spPr>
          <a:xfrm>
            <a:off x="381000" y="5251469"/>
            <a:ext cx="7683514" cy="707886"/>
          </a:xfrm>
          <a:prstGeom prst="rect">
            <a:avLst/>
          </a:prstGeom>
          <a:noFill/>
        </p:spPr>
        <p:txBody>
          <a:bodyPr wrap="none" rtlCol="0">
            <a:spAutoFit/>
          </a:bodyPr>
          <a:lstStyle>
            <a:defPPr>
              <a:defRPr lang="en-US"/>
            </a:defPPr>
            <a:lvl1pPr marL="285750" indent="-285750">
              <a:buFont typeface="Arial" pitchFamily="34" charset="0"/>
              <a:buChar char="•"/>
              <a:defRPr sz="2000"/>
            </a:lvl1pPr>
          </a:lstStyle>
          <a:p>
            <a:r>
              <a:rPr lang="en-US" dirty="0" smtClean="0"/>
              <a:t>[</a:t>
            </a:r>
            <a:r>
              <a:rPr lang="en-US" dirty="0" smtClean="0">
                <a:solidFill>
                  <a:srgbClr val="C00000"/>
                </a:solidFill>
              </a:rPr>
              <a:t>1</a:t>
            </a:r>
            <a:r>
              <a:rPr lang="en-US" dirty="0" smtClean="0"/>
              <a:t>] Will </a:t>
            </a:r>
            <a:r>
              <a:rPr lang="en-US" dirty="0"/>
              <a:t>be derived by business rules associated with silhouettes</a:t>
            </a:r>
          </a:p>
          <a:p>
            <a:r>
              <a:rPr lang="en-US" dirty="0" smtClean="0"/>
              <a:t>[</a:t>
            </a:r>
            <a:r>
              <a:rPr lang="en-US" dirty="0" smtClean="0">
                <a:solidFill>
                  <a:srgbClr val="C00000"/>
                </a:solidFill>
              </a:rPr>
              <a:t>2</a:t>
            </a:r>
            <a:r>
              <a:rPr lang="en-US" dirty="0" smtClean="0"/>
              <a:t>] Requires </a:t>
            </a:r>
            <a:r>
              <a:rPr lang="en-US" dirty="0"/>
              <a:t>consistent data</a:t>
            </a:r>
          </a:p>
        </p:txBody>
      </p:sp>
    </p:spTree>
    <p:extLst>
      <p:ext uri="{BB962C8B-B14F-4D97-AF65-F5344CB8AC3E}">
        <p14:creationId xmlns:p14="http://schemas.microsoft.com/office/powerpoint/2010/main" val="2395001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15</a:t>
            </a:fld>
            <a:endParaRPr lang="en-US"/>
          </a:p>
        </p:txBody>
      </p:sp>
      <p:sp>
        <p:nvSpPr>
          <p:cNvPr id="6" name="Title 5"/>
          <p:cNvSpPr>
            <a:spLocks noGrp="1"/>
          </p:cNvSpPr>
          <p:nvPr>
            <p:ph type="title"/>
          </p:nvPr>
        </p:nvSpPr>
        <p:spPr>
          <a:xfrm>
            <a:off x="162133" y="223326"/>
            <a:ext cx="8728268" cy="673821"/>
          </a:xfrm>
        </p:spPr>
        <p:txBody>
          <a:bodyPr/>
          <a:lstStyle/>
          <a:p>
            <a:r>
              <a:rPr lang="en-US" dirty="0" smtClean="0"/>
              <a:t>Sourcing - data</a:t>
            </a:r>
            <a:br>
              <a:rPr lang="en-US" dirty="0" smtClean="0"/>
            </a:b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52220751"/>
              </p:ext>
            </p:extLst>
          </p:nvPr>
        </p:nvGraphicFramePr>
        <p:xfrm>
          <a:off x="381000" y="1636713"/>
          <a:ext cx="2758319" cy="1135380"/>
        </p:xfrm>
        <a:graphic>
          <a:graphicData uri="http://schemas.openxmlformats.org/drawingml/2006/table">
            <a:tbl>
              <a:tblPr>
                <a:tableStyleId>{9D7B26C5-4107-4FEC-AEDC-1716B250A1EF}</a:tableStyleId>
              </a:tblPr>
              <a:tblGrid>
                <a:gridCol w="2758319"/>
              </a:tblGrid>
              <a:tr h="241527">
                <a:tc>
                  <a:txBody>
                    <a:bodyPr/>
                    <a:lstStyle/>
                    <a:p>
                      <a:pPr algn="l" fontAlgn="ctr"/>
                      <a:r>
                        <a:rPr lang="en-US" sz="1800" b="0" u="none" strike="noStrike" kern="1200" dirty="0" smtClean="0">
                          <a:solidFill>
                            <a:schemeClr val="bg1"/>
                          </a:solidFill>
                          <a:effectLst/>
                          <a:latin typeface="Arial" panose="020B0604020202020204" pitchFamily="34" charset="0"/>
                          <a:ea typeface="+mn-ea"/>
                          <a:cs typeface="Arial" panose="020B0604020202020204" pitchFamily="34" charset="0"/>
                        </a:rPr>
                        <a:t>COUNTRY OF ORIGIN</a:t>
                      </a:r>
                      <a:endParaRPr lang="en-US" sz="1800" b="0" u="none" strike="noStrike" kern="1200" dirty="0">
                        <a:solidFill>
                          <a:schemeClr val="bg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DROP SHIP</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algn="l" fontAlgn="ctr"/>
                      <a:r>
                        <a:rPr lang="en-US" sz="1800" b="0" u="none" strike="noStrike" kern="1200" dirty="0">
                          <a:solidFill>
                            <a:schemeClr val="bg1"/>
                          </a:solidFill>
                          <a:effectLst/>
                          <a:latin typeface="Arial" panose="020B0604020202020204" pitchFamily="34" charset="0"/>
                          <a:ea typeface="+mn-ea"/>
                          <a:cs typeface="Arial" panose="020B0604020202020204" pitchFamily="34" charset="0"/>
                        </a:rPr>
                        <a:t>LEAD TIME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1527">
                <a:tc>
                  <a:txBody>
                    <a:bodyPr/>
                    <a:lstStyle/>
                    <a:p>
                      <a:pPr marL="0" algn="l" defTabSz="457200" rtl="0" eaLnBrk="1" fontAlgn="ctr" latinLnBrk="0" hangingPunct="1"/>
                      <a:r>
                        <a:rPr lang="en-US" sz="1800" b="0" u="none" strike="noStrike" kern="1200" dirty="0">
                          <a:solidFill>
                            <a:schemeClr val="bg1"/>
                          </a:solidFill>
                          <a:effectLst/>
                          <a:latin typeface="Arial" panose="020B0604020202020204" pitchFamily="34" charset="0"/>
                          <a:ea typeface="+mn-ea"/>
                          <a:cs typeface="Arial" panose="020B0604020202020204" pitchFamily="34" charset="0"/>
                        </a:rPr>
                        <a:t>LEAD TIME CODE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
        <p:nvSpPr>
          <p:cNvPr id="7" name="TextBox 6"/>
          <p:cNvSpPr txBox="1"/>
          <p:nvPr/>
        </p:nvSpPr>
        <p:spPr>
          <a:xfrm>
            <a:off x="162133" y="850229"/>
            <a:ext cx="7047781" cy="461665"/>
          </a:xfrm>
          <a:prstGeom prst="rect">
            <a:avLst/>
          </a:prstGeom>
          <a:noFill/>
        </p:spPr>
        <p:txBody>
          <a:bodyPr wrap="square" rtlCol="0">
            <a:spAutoFit/>
          </a:bodyPr>
          <a:lstStyle/>
          <a:p>
            <a:r>
              <a:rPr lang="en-US" sz="2400" b="1" i="1" u="sng" dirty="0" smtClean="0"/>
              <a:t>No New Data Requirements</a:t>
            </a:r>
            <a:endParaRPr lang="en-US" sz="2400" b="1" i="1" u="sng" dirty="0"/>
          </a:p>
        </p:txBody>
      </p:sp>
    </p:spTree>
    <p:extLst>
      <p:ext uri="{BB962C8B-B14F-4D97-AF65-F5344CB8AC3E}">
        <p14:creationId xmlns:p14="http://schemas.microsoft.com/office/powerpoint/2010/main" val="2395001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16</a:t>
            </a:fld>
            <a:endParaRPr lang="en-US"/>
          </a:p>
        </p:txBody>
      </p:sp>
      <p:sp>
        <p:nvSpPr>
          <p:cNvPr id="6" name="Title 5"/>
          <p:cNvSpPr>
            <a:spLocks noGrp="1"/>
          </p:cNvSpPr>
          <p:nvPr>
            <p:ph type="title"/>
          </p:nvPr>
        </p:nvSpPr>
        <p:spPr/>
        <p:txBody>
          <a:bodyPr/>
          <a:lstStyle/>
          <a:p>
            <a:r>
              <a:rPr lang="en-US" dirty="0" smtClean="0"/>
              <a:t>PROCESS flow</a:t>
            </a:r>
            <a:endParaRPr lang="en-US" dirty="0"/>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3" y="1209675"/>
            <a:ext cx="9020175"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2406770" y="1130060"/>
            <a:ext cx="6737230" cy="468749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9993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17</a:t>
            </a:fld>
            <a:endParaRPr lang="en-US"/>
          </a:p>
        </p:txBody>
      </p:sp>
      <p:sp>
        <p:nvSpPr>
          <p:cNvPr id="6" name="Title 5"/>
          <p:cNvSpPr>
            <a:spLocks noGrp="1"/>
          </p:cNvSpPr>
          <p:nvPr>
            <p:ph type="title"/>
          </p:nvPr>
        </p:nvSpPr>
        <p:spPr/>
        <p:txBody>
          <a:bodyPr/>
          <a:lstStyle/>
          <a:p>
            <a:r>
              <a:rPr lang="en-US" dirty="0"/>
              <a:t>PROCESS flow</a:t>
            </a: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3" y="1209675"/>
            <a:ext cx="9020175"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5167224" y="1130060"/>
            <a:ext cx="3976776" cy="468749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936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18</a:t>
            </a:fld>
            <a:endParaRPr lang="en-US"/>
          </a:p>
        </p:txBody>
      </p:sp>
      <p:sp>
        <p:nvSpPr>
          <p:cNvPr id="6" name="Title 5"/>
          <p:cNvSpPr>
            <a:spLocks noGrp="1"/>
          </p:cNvSpPr>
          <p:nvPr>
            <p:ph type="title"/>
          </p:nvPr>
        </p:nvSpPr>
        <p:spPr/>
        <p:txBody>
          <a:bodyPr/>
          <a:lstStyle/>
          <a:p>
            <a:r>
              <a:rPr lang="en-US" dirty="0"/>
              <a:t>PROCESS flow</a:t>
            </a: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3" y="1209675"/>
            <a:ext cx="9020175"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7151298" y="1130060"/>
            <a:ext cx="1992702" cy="468749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936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19</a:t>
            </a:fld>
            <a:endParaRPr lang="en-US"/>
          </a:p>
        </p:txBody>
      </p:sp>
      <p:sp>
        <p:nvSpPr>
          <p:cNvPr id="6" name="Title 5"/>
          <p:cNvSpPr>
            <a:spLocks noGrp="1"/>
          </p:cNvSpPr>
          <p:nvPr>
            <p:ph type="title"/>
          </p:nvPr>
        </p:nvSpPr>
        <p:spPr/>
        <p:txBody>
          <a:bodyPr/>
          <a:lstStyle/>
          <a:p>
            <a:r>
              <a:rPr lang="en-US" dirty="0"/>
              <a:t>PROCESS flow</a:t>
            </a: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3" y="1209675"/>
            <a:ext cx="9020175"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223742" y="3429000"/>
            <a:ext cx="1756356" cy="738664"/>
          </a:xfrm>
          <a:prstGeom prst="rect">
            <a:avLst/>
          </a:prstGeom>
          <a:solidFill>
            <a:srgbClr val="C00000"/>
          </a:solidFill>
        </p:spPr>
        <p:txBody>
          <a:bodyPr wrap="square" rtlCol="0">
            <a:spAutoFit/>
          </a:bodyPr>
          <a:lstStyle/>
          <a:p>
            <a:r>
              <a:rPr lang="en-US" sz="1400" dirty="0" smtClean="0">
                <a:solidFill>
                  <a:schemeClr val="bg1"/>
                </a:solidFill>
              </a:rPr>
              <a:t>Could present challenges meeting timeline</a:t>
            </a:r>
            <a:endParaRPr lang="en-US" sz="1400" dirty="0">
              <a:solidFill>
                <a:schemeClr val="bg1"/>
              </a:solidFill>
            </a:endParaRPr>
          </a:p>
        </p:txBody>
      </p:sp>
      <p:cxnSp>
        <p:nvCxnSpPr>
          <p:cNvPr id="5" name="Straight Arrow Connector 4"/>
          <p:cNvCxnSpPr/>
          <p:nvPr/>
        </p:nvCxnSpPr>
        <p:spPr>
          <a:xfrm flipH="1" flipV="1">
            <a:off x="8678174" y="2208362"/>
            <a:ext cx="1" cy="12206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7274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2</a:t>
            </a:fld>
            <a:endParaRPr lang="en-US"/>
          </a:p>
        </p:txBody>
      </p:sp>
      <p:sp>
        <p:nvSpPr>
          <p:cNvPr id="6" name="Title 5"/>
          <p:cNvSpPr>
            <a:spLocks noGrp="1"/>
          </p:cNvSpPr>
          <p:nvPr>
            <p:ph type="title"/>
          </p:nvPr>
        </p:nvSpPr>
        <p:spPr/>
        <p:txBody>
          <a:bodyPr/>
          <a:lstStyle/>
          <a:p>
            <a:r>
              <a:rPr lang="en-US" dirty="0" smtClean="0"/>
              <a:t>What we are trying to accomplish</a:t>
            </a:r>
            <a:endParaRPr lang="en-US" dirty="0"/>
          </a:p>
        </p:txBody>
      </p:sp>
      <p:sp>
        <p:nvSpPr>
          <p:cNvPr id="2" name="TextBox 1"/>
          <p:cNvSpPr txBox="1"/>
          <p:nvPr/>
        </p:nvSpPr>
        <p:spPr>
          <a:xfrm>
            <a:off x="309093" y="1703945"/>
            <a:ext cx="8581307" cy="4832092"/>
          </a:xfrm>
          <a:prstGeom prst="rect">
            <a:avLst/>
          </a:prstGeom>
          <a:noFill/>
        </p:spPr>
        <p:txBody>
          <a:bodyPr wrap="square" rtlCol="0">
            <a:spAutoFit/>
          </a:bodyPr>
          <a:lstStyle/>
          <a:p>
            <a:pPr marL="514350" indent="-514350">
              <a:buFont typeface="+mj-lt"/>
              <a:buAutoNum type="arabicPeriod"/>
            </a:pPr>
            <a:r>
              <a:rPr lang="en-US" sz="2800" dirty="0" smtClean="0"/>
              <a:t>Synchronize product data and images with our customers</a:t>
            </a:r>
          </a:p>
          <a:p>
            <a:pPr marL="514350" indent="-514350">
              <a:buFont typeface="+mj-lt"/>
              <a:buAutoNum type="arabicPeriod"/>
            </a:pPr>
            <a:endParaRPr lang="en-US" sz="2800" dirty="0"/>
          </a:p>
          <a:p>
            <a:pPr marL="514350" indent="-514350">
              <a:buFont typeface="+mj-lt"/>
              <a:buAutoNum type="arabicPeriod"/>
            </a:pPr>
            <a:r>
              <a:rPr lang="en-US" sz="2800" dirty="0" smtClean="0"/>
              <a:t>Reduce errors in order </a:t>
            </a:r>
            <a:r>
              <a:rPr lang="en-US" sz="2800" dirty="0" smtClean="0"/>
              <a:t>flow</a:t>
            </a:r>
          </a:p>
          <a:p>
            <a:pPr marL="514350" indent="-514350">
              <a:buFont typeface="+mj-lt"/>
              <a:buAutoNum type="arabicPeriod"/>
            </a:pPr>
            <a:endParaRPr lang="en-US" sz="2800" dirty="0" smtClean="0"/>
          </a:p>
          <a:p>
            <a:pPr marL="514350" indent="-514350">
              <a:buFont typeface="+mj-lt"/>
              <a:buAutoNum type="arabicPeriod"/>
            </a:pPr>
            <a:r>
              <a:rPr lang="en-US" sz="2800" dirty="0" smtClean="0"/>
              <a:t>Increased data integrity</a:t>
            </a:r>
          </a:p>
          <a:p>
            <a:pPr marL="514350" indent="-514350">
              <a:buFont typeface="+mj-lt"/>
              <a:buAutoNum type="arabicPeriod"/>
            </a:pPr>
            <a:endParaRPr lang="en-US" sz="2800" dirty="0"/>
          </a:p>
          <a:p>
            <a:pPr marL="514350" indent="-514350">
              <a:buFont typeface="+mj-lt"/>
              <a:buAutoNum type="arabicPeriod"/>
            </a:pPr>
            <a:r>
              <a:rPr lang="en-US" sz="2800" dirty="0" smtClean="0"/>
              <a:t>Increase customer’s order throughput</a:t>
            </a:r>
          </a:p>
          <a:p>
            <a:pPr marL="514350" indent="-514350">
              <a:buFont typeface="+mj-lt"/>
              <a:buAutoNum type="arabicPeriod"/>
            </a:pPr>
            <a:endParaRPr lang="en-US" sz="2800" dirty="0"/>
          </a:p>
          <a:p>
            <a:pPr marL="514350" indent="-514350">
              <a:buFont typeface="+mj-lt"/>
              <a:buAutoNum type="arabicPeriod"/>
            </a:pPr>
            <a:r>
              <a:rPr lang="en-US" sz="2800" dirty="0" smtClean="0"/>
              <a:t>Make New Era easier to do business with</a:t>
            </a:r>
          </a:p>
          <a:p>
            <a:pPr marL="514350" indent="-514350">
              <a:buFont typeface="+mj-lt"/>
              <a:buAutoNum type="arabicPeriod"/>
            </a:pPr>
            <a:endParaRPr lang="en-US" sz="2800" dirty="0"/>
          </a:p>
        </p:txBody>
      </p:sp>
    </p:spTree>
    <p:extLst>
      <p:ext uri="{BB962C8B-B14F-4D97-AF65-F5344CB8AC3E}">
        <p14:creationId xmlns:p14="http://schemas.microsoft.com/office/powerpoint/2010/main" val="18359603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20</a:t>
            </a:fld>
            <a:endParaRPr lang="en-US"/>
          </a:p>
        </p:txBody>
      </p:sp>
      <p:sp>
        <p:nvSpPr>
          <p:cNvPr id="6" name="Title 5"/>
          <p:cNvSpPr>
            <a:spLocks noGrp="1"/>
          </p:cNvSpPr>
          <p:nvPr>
            <p:ph type="title"/>
          </p:nvPr>
        </p:nvSpPr>
        <p:spPr/>
        <p:txBody>
          <a:bodyPr/>
          <a:lstStyle/>
          <a:p>
            <a:r>
              <a:rPr lang="en-US" dirty="0" smtClean="0"/>
              <a:t>Project TIMELINE</a:t>
            </a:r>
            <a:endParaRPr lang="en-US" dirty="0"/>
          </a:p>
        </p:txBody>
      </p:sp>
      <p:sp>
        <p:nvSpPr>
          <p:cNvPr id="5" name="TextBox 4"/>
          <p:cNvSpPr txBox="1"/>
          <p:nvPr/>
        </p:nvSpPr>
        <p:spPr>
          <a:xfrm>
            <a:off x="161922" y="766160"/>
            <a:ext cx="8581307" cy="6093976"/>
          </a:xfrm>
          <a:prstGeom prst="rect">
            <a:avLst/>
          </a:prstGeom>
          <a:noFill/>
        </p:spPr>
        <p:txBody>
          <a:bodyPr wrap="square" rtlCol="0">
            <a:spAutoFit/>
          </a:bodyPr>
          <a:lstStyle/>
          <a:p>
            <a:endParaRPr lang="en-US" b="1" dirty="0" smtClean="0"/>
          </a:p>
          <a:p>
            <a:endParaRPr lang="en-US" sz="2000" b="1" dirty="0"/>
          </a:p>
          <a:p>
            <a:pPr marL="285750" indent="-285750">
              <a:buFont typeface="Arial" panose="020B0604020202020204" pitchFamily="34" charset="0"/>
              <a:buChar char="•"/>
            </a:pPr>
            <a:r>
              <a:rPr lang="en-US" sz="2000" b="1" dirty="0" smtClean="0"/>
              <a:t>BUILD (2/16 – 3/27)</a:t>
            </a:r>
          </a:p>
          <a:p>
            <a:pPr marL="742950" lvl="1" indent="-285750">
              <a:buFont typeface="Arial" panose="020B0604020202020204" pitchFamily="34" charset="0"/>
              <a:buChar char="•"/>
            </a:pPr>
            <a:r>
              <a:rPr lang="en-US" sz="2000" dirty="0"/>
              <a:t>SAP </a:t>
            </a:r>
            <a:r>
              <a:rPr lang="en-US" sz="2000" dirty="0" smtClean="0"/>
              <a:t>and Program development</a:t>
            </a:r>
          </a:p>
          <a:p>
            <a:pPr marL="742950" lvl="1" indent="-285750">
              <a:buFont typeface="Arial" panose="020B0604020202020204" pitchFamily="34" charset="0"/>
              <a:buChar char="•"/>
            </a:pPr>
            <a:r>
              <a:rPr lang="en-US" sz="2000" dirty="0" smtClean="0"/>
              <a:t>Identify Process owners</a:t>
            </a:r>
          </a:p>
          <a:p>
            <a:pPr marL="742950" lvl="1" indent="-285750">
              <a:buFont typeface="Arial" panose="020B0604020202020204" pitchFamily="34" charset="0"/>
              <a:buChar char="•"/>
            </a:pPr>
            <a:r>
              <a:rPr lang="en-US" sz="2000" dirty="0" smtClean="0"/>
              <a:t>Testing</a:t>
            </a:r>
          </a:p>
          <a:p>
            <a:pPr marL="742950" lvl="1" indent="-285750">
              <a:buFont typeface="Arial" panose="020B0604020202020204" pitchFamily="34" charset="0"/>
              <a:buChar char="•"/>
            </a:pPr>
            <a:r>
              <a:rPr lang="en-US" sz="2000" dirty="0" smtClean="0"/>
              <a:t>Catalog clean-up</a:t>
            </a:r>
            <a:endParaRPr lang="en-US" sz="2000" dirty="0" smtClean="0"/>
          </a:p>
          <a:p>
            <a:pPr marL="742950" lvl="1" indent="-285750">
              <a:buFont typeface="Arial" panose="020B0604020202020204" pitchFamily="34" charset="0"/>
              <a:buChar char="•"/>
            </a:pPr>
            <a:r>
              <a:rPr lang="en-US" sz="2000" dirty="0" smtClean="0"/>
              <a:t>Education</a:t>
            </a:r>
          </a:p>
          <a:p>
            <a:pPr marL="742950" lvl="1" indent="-285750">
              <a:buFont typeface="Arial" panose="020B0604020202020204" pitchFamily="34" charset="0"/>
              <a:buChar char="•"/>
            </a:pPr>
            <a:endParaRPr lang="en-US" sz="2000" b="1" dirty="0" smtClean="0"/>
          </a:p>
          <a:p>
            <a:pPr marL="285750" indent="-285750">
              <a:buFont typeface="Arial" panose="020B0604020202020204" pitchFamily="34" charset="0"/>
              <a:buChar char="•"/>
            </a:pPr>
            <a:r>
              <a:rPr lang="en-US" sz="2000" b="1" dirty="0" smtClean="0"/>
              <a:t>FINAL PREP (3/30 - 4/3)</a:t>
            </a:r>
          </a:p>
          <a:p>
            <a:pPr marL="742950" lvl="1" indent="-285750">
              <a:buFont typeface="Arial" panose="020B0604020202020204" pitchFamily="34" charset="0"/>
              <a:buChar char="•"/>
            </a:pPr>
            <a:r>
              <a:rPr lang="en-US" sz="2000" dirty="0" smtClean="0"/>
              <a:t>Master </a:t>
            </a:r>
            <a:r>
              <a:rPr lang="en-US" sz="2000" dirty="0" smtClean="0"/>
              <a:t>data entry</a:t>
            </a:r>
          </a:p>
          <a:p>
            <a:pPr lvl="1"/>
            <a:endParaRPr lang="en-US" sz="2000" b="1" dirty="0" smtClean="0"/>
          </a:p>
          <a:p>
            <a:pPr marL="285750" indent="-285750">
              <a:buFont typeface="Arial" panose="020B0604020202020204" pitchFamily="34" charset="0"/>
              <a:buChar char="•"/>
            </a:pPr>
            <a:r>
              <a:rPr lang="en-US" sz="2000" b="1" dirty="0" smtClean="0"/>
              <a:t>GO-LIVE </a:t>
            </a:r>
            <a:r>
              <a:rPr lang="en-US" sz="2000" b="1" dirty="0"/>
              <a:t>&amp; </a:t>
            </a:r>
            <a:r>
              <a:rPr lang="en-US" sz="2000" b="1" dirty="0" smtClean="0"/>
              <a:t>SUPPORT (4/6)</a:t>
            </a:r>
          </a:p>
          <a:p>
            <a:pPr marL="742950" lvl="1" indent="-285750">
              <a:buFont typeface="Arial" panose="020B0604020202020204" pitchFamily="34" charset="0"/>
              <a:buChar char="•"/>
            </a:pPr>
            <a:r>
              <a:rPr lang="en-US" sz="2000" dirty="0" smtClean="0"/>
              <a:t>Lids: first retailer</a:t>
            </a:r>
          </a:p>
          <a:p>
            <a:pPr marL="742950" lvl="1" indent="-285750">
              <a:buFont typeface="Arial" panose="020B0604020202020204" pitchFamily="34" charset="0"/>
              <a:buChar char="•"/>
            </a:pPr>
            <a:endParaRPr lang="en-US" sz="2000" b="1" dirty="0" smtClean="0"/>
          </a:p>
          <a:p>
            <a:pPr marL="285750" indent="-285750">
              <a:buFont typeface="Arial" panose="020B0604020202020204" pitchFamily="34" charset="0"/>
              <a:buChar char="•"/>
            </a:pPr>
            <a:endParaRPr lang="en-US" sz="2000" dirty="0" smtClean="0"/>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384190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21</a:t>
            </a:fld>
            <a:endParaRPr lang="en-US"/>
          </a:p>
        </p:txBody>
      </p:sp>
      <p:sp>
        <p:nvSpPr>
          <p:cNvPr id="6" name="Title 5"/>
          <p:cNvSpPr>
            <a:spLocks noGrp="1"/>
          </p:cNvSpPr>
          <p:nvPr>
            <p:ph type="title"/>
          </p:nvPr>
        </p:nvSpPr>
        <p:spPr/>
        <p:txBody>
          <a:bodyPr/>
          <a:lstStyle/>
          <a:p>
            <a:r>
              <a:rPr lang="en-US" dirty="0" smtClean="0"/>
              <a:t>NEXT STEPS</a:t>
            </a:r>
            <a:endParaRPr lang="en-US" dirty="0"/>
          </a:p>
        </p:txBody>
      </p:sp>
      <p:sp>
        <p:nvSpPr>
          <p:cNvPr id="5" name="TextBox 4"/>
          <p:cNvSpPr txBox="1"/>
          <p:nvPr/>
        </p:nvSpPr>
        <p:spPr>
          <a:xfrm>
            <a:off x="161922" y="766160"/>
            <a:ext cx="8581307" cy="4247317"/>
          </a:xfrm>
          <a:prstGeom prst="rect">
            <a:avLst/>
          </a:prstGeom>
          <a:noFill/>
        </p:spPr>
        <p:txBody>
          <a:bodyPr wrap="square" rtlCol="0">
            <a:spAutoFit/>
          </a:bodyPr>
          <a:lstStyle/>
          <a:p>
            <a:endParaRPr lang="en-US" b="1" dirty="0" smtClean="0"/>
          </a:p>
          <a:p>
            <a:endParaRPr lang="en-US" sz="2000" dirty="0"/>
          </a:p>
          <a:p>
            <a:pPr marL="285750" indent="-285750">
              <a:buFont typeface="Arial" panose="020B0604020202020204" pitchFamily="34" charset="0"/>
              <a:buChar char="•"/>
            </a:pPr>
            <a:r>
              <a:rPr lang="en-US" sz="2000" dirty="0" smtClean="0"/>
              <a:t>Identify process owners</a:t>
            </a:r>
          </a:p>
          <a:p>
            <a:pPr marL="742950" lvl="1" indent="-285750">
              <a:buFont typeface="Arial" panose="020B0604020202020204" pitchFamily="34" charset="0"/>
              <a:buChar char="•"/>
            </a:pPr>
            <a:r>
              <a:rPr lang="en-US" sz="2000" dirty="0" smtClean="0"/>
              <a:t>Filip to schedule follow-up next week</a:t>
            </a:r>
          </a:p>
          <a:p>
            <a:pPr marL="742950" lvl="1"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Discussions on master data maintenance</a:t>
            </a:r>
          </a:p>
          <a:p>
            <a:pPr marL="742950" lvl="1" indent="-285750">
              <a:buFont typeface="Arial" panose="020B0604020202020204" pitchFamily="34" charset="0"/>
              <a:buChar char="•"/>
            </a:pPr>
            <a:r>
              <a:rPr lang="en-US" sz="2000" dirty="0" smtClean="0"/>
              <a:t>Filip to schedule individually or key groups next week</a:t>
            </a:r>
          </a:p>
          <a:p>
            <a:pPr marL="742950" lvl="1" indent="-285750">
              <a:buFont typeface="Arial" panose="020B0604020202020204" pitchFamily="34" charset="0"/>
              <a:buChar char="•"/>
            </a:pPr>
            <a:endParaRPr lang="en-US" sz="2000" dirty="0" smtClean="0"/>
          </a:p>
          <a:p>
            <a:pPr marL="742950" lvl="1" indent="-285750">
              <a:buFont typeface="Arial" panose="020B0604020202020204" pitchFamily="34" charset="0"/>
              <a:buChar char="•"/>
            </a:pPr>
            <a:endParaRPr lang="en-US" sz="2000" b="1" dirty="0" smtClean="0"/>
          </a:p>
          <a:p>
            <a:pPr marL="285750" indent="-285750">
              <a:buFont typeface="Arial" panose="020B0604020202020204" pitchFamily="34" charset="0"/>
              <a:buChar char="•"/>
            </a:pPr>
            <a:endParaRPr lang="en-US" sz="2000" dirty="0" smtClean="0"/>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18360472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22</a:t>
            </a:fld>
            <a:endParaRPr lang="en-US"/>
          </a:p>
        </p:txBody>
      </p:sp>
      <p:sp>
        <p:nvSpPr>
          <p:cNvPr id="6" name="Title 5"/>
          <p:cNvSpPr>
            <a:spLocks noGrp="1"/>
          </p:cNvSpPr>
          <p:nvPr>
            <p:ph type="title"/>
          </p:nvPr>
        </p:nvSpPr>
        <p:spPr/>
        <p:txBody>
          <a:bodyPr/>
          <a:lstStyle/>
          <a:p>
            <a:r>
              <a:rPr lang="en-US" dirty="0" smtClean="0"/>
              <a:t>WALKTHROUGH.</a:t>
            </a:r>
            <a:endParaRPr lang="en-US" dirty="0"/>
          </a:p>
        </p:txBody>
      </p:sp>
      <p:sp>
        <p:nvSpPr>
          <p:cNvPr id="7" name="TextBox 6"/>
          <p:cNvSpPr txBox="1"/>
          <p:nvPr/>
        </p:nvSpPr>
        <p:spPr>
          <a:xfrm>
            <a:off x="161925" y="738742"/>
            <a:ext cx="8581307" cy="5078313"/>
          </a:xfrm>
          <a:prstGeom prst="rect">
            <a:avLst/>
          </a:prstGeom>
          <a:noFill/>
        </p:spPr>
        <p:txBody>
          <a:bodyPr wrap="square" rtlCol="0">
            <a:spAutoFit/>
          </a:bodyPr>
          <a:lstStyle/>
          <a:p>
            <a:r>
              <a:rPr lang="en-US" b="1" dirty="0" smtClean="0"/>
              <a:t>Creating </a:t>
            </a:r>
            <a:r>
              <a:rPr lang="en-US" b="1" dirty="0"/>
              <a:t>Materials in the </a:t>
            </a:r>
            <a:r>
              <a:rPr lang="en-US" b="1" dirty="0" smtClean="0"/>
              <a:t>Catalog</a:t>
            </a:r>
          </a:p>
          <a:p>
            <a:pPr marL="171450" indent="-171450">
              <a:buFontTx/>
              <a:buChar char="-"/>
            </a:pPr>
            <a:r>
              <a:rPr lang="en-US" dirty="0" smtClean="0"/>
              <a:t>Materials </a:t>
            </a:r>
            <a:r>
              <a:rPr lang="en-US" dirty="0"/>
              <a:t>will be created in SAP through either MCP, Spreadsheet, ROAL or </a:t>
            </a:r>
            <a:r>
              <a:rPr lang="en-US" dirty="0" smtClean="0"/>
              <a:t>RAP</a:t>
            </a:r>
          </a:p>
          <a:p>
            <a:pPr marL="171450" indent="-171450">
              <a:buFontTx/>
              <a:buChar char="-"/>
            </a:pPr>
            <a:r>
              <a:rPr lang="en-US" dirty="0" smtClean="0"/>
              <a:t>Business </a:t>
            </a:r>
            <a:r>
              <a:rPr lang="en-US" dirty="0"/>
              <a:t>users will maintain transformation master data at MDP.NEWERACAP.COM</a:t>
            </a:r>
            <a:r>
              <a:rPr lang="en-US" i="1" dirty="0"/>
              <a:t> (required if new silhouettes are created</a:t>
            </a:r>
            <a:r>
              <a:rPr lang="en-US" i="1" dirty="0" smtClean="0"/>
              <a:t>)</a:t>
            </a:r>
          </a:p>
          <a:p>
            <a:pPr marL="171450" indent="-171450">
              <a:buFontTx/>
              <a:buChar char="-"/>
            </a:pPr>
            <a:r>
              <a:rPr lang="en-US" dirty="0" smtClean="0"/>
              <a:t>Using </a:t>
            </a:r>
            <a:r>
              <a:rPr lang="en-US" dirty="0"/>
              <a:t>SAP </a:t>
            </a:r>
            <a:r>
              <a:rPr lang="en-US" dirty="0" smtClean="0"/>
              <a:t>the </a:t>
            </a:r>
            <a:r>
              <a:rPr lang="en-US" dirty="0"/>
              <a:t>business will select either the Season/Collection or Material Range to be sent to the </a:t>
            </a:r>
            <a:r>
              <a:rPr lang="en-US" dirty="0" smtClean="0"/>
              <a:t>catalog.</a:t>
            </a:r>
          </a:p>
          <a:p>
            <a:pPr marL="171450" indent="-171450">
              <a:buFontTx/>
              <a:buChar char="-"/>
            </a:pPr>
            <a:r>
              <a:rPr lang="en-US" dirty="0" smtClean="0"/>
              <a:t>The </a:t>
            </a:r>
            <a:r>
              <a:rPr lang="en-US" dirty="0"/>
              <a:t>product data will be put into a staging location and flag materials in SAP as “Include in Catalog”.  This staging area also includes silhouette dependent transformation data, previously maintained by the </a:t>
            </a:r>
            <a:r>
              <a:rPr lang="en-US" dirty="0" smtClean="0"/>
              <a:t>business.</a:t>
            </a:r>
          </a:p>
          <a:p>
            <a:pPr marL="171450" indent="-171450">
              <a:buFontTx/>
              <a:buChar char="-"/>
            </a:pPr>
            <a:r>
              <a:rPr lang="en-US" dirty="0" smtClean="0"/>
              <a:t>An </a:t>
            </a:r>
            <a:r>
              <a:rPr lang="en-US" dirty="0"/>
              <a:t>EDI process will run on a set schedule to pull data from our staging location and send the product data to the catalog.</a:t>
            </a:r>
          </a:p>
          <a:p>
            <a:endParaRPr lang="en-US" dirty="0"/>
          </a:p>
          <a:p>
            <a:r>
              <a:rPr lang="en-US" b="1" dirty="0"/>
              <a:t>Material Images</a:t>
            </a:r>
            <a:endParaRPr lang="en-US" dirty="0"/>
          </a:p>
          <a:p>
            <a:pPr marL="171450" indent="-171450">
              <a:buFontTx/>
              <a:buChar char="-"/>
            </a:pPr>
            <a:r>
              <a:rPr lang="en-US" dirty="0" smtClean="0"/>
              <a:t>On </a:t>
            </a:r>
            <a:r>
              <a:rPr lang="en-US" dirty="0"/>
              <a:t>a set schedule the staging database will also check to see if images are available that have been sent to the catalog.   If images are available, they are added as changes and sent to the catalog.   As long as the materials have previously be sent using </a:t>
            </a:r>
            <a:r>
              <a:rPr lang="en-US" dirty="0" smtClean="0"/>
              <a:t>SAP then </a:t>
            </a:r>
            <a:r>
              <a:rPr lang="en-US" dirty="0"/>
              <a:t>no other action is required here other than the agreed process of image maintenance in the WIDEN system</a:t>
            </a:r>
            <a:r>
              <a:rPr lang="en-US" dirty="0" smtClean="0"/>
              <a:t>.</a:t>
            </a:r>
            <a:endParaRPr lang="en-US" dirty="0"/>
          </a:p>
        </p:txBody>
      </p:sp>
    </p:spTree>
    <p:extLst>
      <p:ext uri="{BB962C8B-B14F-4D97-AF65-F5344CB8AC3E}">
        <p14:creationId xmlns:p14="http://schemas.microsoft.com/office/powerpoint/2010/main" val="2287005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23</a:t>
            </a:fld>
            <a:endParaRPr lang="en-US"/>
          </a:p>
        </p:txBody>
      </p:sp>
      <p:sp>
        <p:nvSpPr>
          <p:cNvPr id="6" name="Title 5"/>
          <p:cNvSpPr>
            <a:spLocks noGrp="1"/>
          </p:cNvSpPr>
          <p:nvPr>
            <p:ph type="title"/>
          </p:nvPr>
        </p:nvSpPr>
        <p:spPr/>
        <p:txBody>
          <a:bodyPr/>
          <a:lstStyle/>
          <a:p>
            <a:r>
              <a:rPr lang="en-US" dirty="0" smtClean="0"/>
              <a:t>WALKTHROUGH.</a:t>
            </a:r>
            <a:endParaRPr lang="en-US" dirty="0"/>
          </a:p>
        </p:txBody>
      </p:sp>
      <p:sp>
        <p:nvSpPr>
          <p:cNvPr id="7" name="TextBox 6"/>
          <p:cNvSpPr txBox="1"/>
          <p:nvPr/>
        </p:nvSpPr>
        <p:spPr>
          <a:xfrm>
            <a:off x="161925" y="738742"/>
            <a:ext cx="8581307" cy="4247317"/>
          </a:xfrm>
          <a:prstGeom prst="rect">
            <a:avLst/>
          </a:prstGeom>
          <a:noFill/>
        </p:spPr>
        <p:txBody>
          <a:bodyPr wrap="square" rtlCol="0">
            <a:spAutoFit/>
          </a:bodyPr>
          <a:lstStyle/>
          <a:p>
            <a:r>
              <a:rPr lang="en-US" b="1" dirty="0" smtClean="0"/>
              <a:t>Exception </a:t>
            </a:r>
            <a:r>
              <a:rPr lang="en-US" b="1" dirty="0"/>
              <a:t>Handling</a:t>
            </a:r>
            <a:endParaRPr lang="en-US" dirty="0"/>
          </a:p>
          <a:p>
            <a:pPr marL="171450" indent="-171450">
              <a:buFontTx/>
              <a:buChar char="-"/>
            </a:pPr>
            <a:r>
              <a:rPr lang="en-US" dirty="0" smtClean="0"/>
              <a:t>A </a:t>
            </a:r>
            <a:r>
              <a:rPr lang="en-US" dirty="0"/>
              <a:t>BI report will run to show all materials with incomplete data that will need to be </a:t>
            </a:r>
            <a:r>
              <a:rPr lang="en-US" dirty="0" smtClean="0"/>
              <a:t>maintained.</a:t>
            </a:r>
          </a:p>
          <a:p>
            <a:pPr marL="171450" indent="-171450">
              <a:buFontTx/>
              <a:buChar char="-"/>
            </a:pPr>
            <a:r>
              <a:rPr lang="en-US" dirty="0" smtClean="0"/>
              <a:t>A </a:t>
            </a:r>
            <a:r>
              <a:rPr lang="en-US" dirty="0"/>
              <a:t>secondary report to show all materials no maintained images will also be </a:t>
            </a:r>
            <a:r>
              <a:rPr lang="en-US" dirty="0" smtClean="0"/>
              <a:t>available.</a:t>
            </a:r>
          </a:p>
          <a:p>
            <a:pPr marL="171450" indent="-171450">
              <a:buFontTx/>
              <a:buChar char="-"/>
            </a:pPr>
            <a:r>
              <a:rPr lang="en-US" dirty="0" smtClean="0"/>
              <a:t>If </a:t>
            </a:r>
            <a:r>
              <a:rPr lang="en-US" dirty="0"/>
              <a:t>there are errors, the business must fix the data and select range of materials required using the SAP transaction </a:t>
            </a:r>
            <a:r>
              <a:rPr lang="en-US" dirty="0" err="1"/>
              <a:t>Zxxx</a:t>
            </a:r>
            <a:endParaRPr lang="en-US" dirty="0"/>
          </a:p>
          <a:p>
            <a:endParaRPr lang="en-US" dirty="0"/>
          </a:p>
          <a:p>
            <a:r>
              <a:rPr lang="en-US" b="1" dirty="0"/>
              <a:t>Material Updates / Changes / Deletions</a:t>
            </a:r>
            <a:endParaRPr lang="en-US" dirty="0"/>
          </a:p>
          <a:p>
            <a:pPr marL="171450" indent="-171450">
              <a:buFontTx/>
              <a:buChar char="-"/>
            </a:pPr>
            <a:r>
              <a:rPr lang="en-US" dirty="0" smtClean="0"/>
              <a:t>On </a:t>
            </a:r>
            <a:r>
              <a:rPr lang="en-US" dirty="0"/>
              <a:t>a set schedule, SAP will check for any “Include in Catalog” materials that have changed.  Those updates will be sent to the </a:t>
            </a:r>
            <a:r>
              <a:rPr lang="en-US" dirty="0" smtClean="0"/>
              <a:t>catalog.</a:t>
            </a:r>
          </a:p>
          <a:p>
            <a:pPr marL="171450" indent="-171450">
              <a:buFontTx/>
              <a:buChar char="-"/>
            </a:pPr>
            <a:r>
              <a:rPr lang="en-US" dirty="0" smtClean="0"/>
              <a:t>Materials </a:t>
            </a:r>
            <a:r>
              <a:rPr lang="en-US" dirty="0"/>
              <a:t>will be deleted from the catalog if the “Include at Catalog” is un-checked or the material is flagged for </a:t>
            </a:r>
            <a:r>
              <a:rPr lang="en-US" dirty="0" smtClean="0"/>
              <a:t>deletion</a:t>
            </a:r>
          </a:p>
          <a:p>
            <a:pPr marL="171450" indent="-171450">
              <a:buFontTx/>
              <a:buChar char="-"/>
            </a:pPr>
            <a:r>
              <a:rPr lang="en-US" dirty="0" smtClean="0"/>
              <a:t>Materials </a:t>
            </a:r>
            <a:r>
              <a:rPr lang="en-US" dirty="0"/>
              <a:t>will be updated in the catalog if core information changes such as description, product hierarchy, season / collection etc</a:t>
            </a:r>
            <a:r>
              <a:rPr lang="en-US" dirty="0" smtClean="0"/>
              <a:t>.</a:t>
            </a:r>
            <a:endParaRPr lang="en-US" dirty="0"/>
          </a:p>
        </p:txBody>
      </p:sp>
    </p:spTree>
    <p:extLst>
      <p:ext uri="{BB962C8B-B14F-4D97-AF65-F5344CB8AC3E}">
        <p14:creationId xmlns:p14="http://schemas.microsoft.com/office/powerpoint/2010/main" val="1164278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6365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3</a:t>
            </a:fld>
            <a:endParaRPr lang="en-US"/>
          </a:p>
        </p:txBody>
      </p:sp>
      <p:sp>
        <p:nvSpPr>
          <p:cNvPr id="6" name="Title 5"/>
          <p:cNvSpPr>
            <a:spLocks noGrp="1"/>
          </p:cNvSpPr>
          <p:nvPr>
            <p:ph type="title"/>
          </p:nvPr>
        </p:nvSpPr>
        <p:spPr>
          <a:xfrm>
            <a:off x="162133" y="223326"/>
            <a:ext cx="8728268" cy="682448"/>
          </a:xfrm>
        </p:spPr>
        <p:txBody>
          <a:bodyPr/>
          <a:lstStyle/>
          <a:p>
            <a:r>
              <a:rPr lang="en-US" sz="3600" dirty="0" smtClean="0"/>
              <a:t>WHY DO CUSTOMERS WANT THIS?</a:t>
            </a:r>
            <a:endParaRPr lang="en-US" sz="3600" dirty="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 y="1026543"/>
            <a:ext cx="8996213" cy="4804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1009292" y="741872"/>
            <a:ext cx="8060816" cy="520172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215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4</a:t>
            </a:fld>
            <a:endParaRPr lang="en-US"/>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 y="1026543"/>
            <a:ext cx="8996213" cy="4804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270740" y="741872"/>
            <a:ext cx="3799367" cy="520172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87260" y="5209385"/>
            <a:ext cx="3712876" cy="261610"/>
          </a:xfrm>
          <a:prstGeom prst="rect">
            <a:avLst/>
          </a:prstGeom>
          <a:solidFill>
            <a:schemeClr val="tx1"/>
          </a:solidFill>
        </p:spPr>
        <p:txBody>
          <a:bodyPr wrap="none" rtlCol="0">
            <a:spAutoFit/>
          </a:bodyPr>
          <a:lstStyle/>
          <a:p>
            <a:r>
              <a:rPr lang="en-US" sz="1100" dirty="0" smtClean="0">
                <a:solidFill>
                  <a:schemeClr val="bg1"/>
                </a:solidFill>
              </a:rPr>
              <a:t>Electronic Catalogs with Multiple Product Characteristics</a:t>
            </a:r>
            <a:endParaRPr lang="en-US" sz="1100" dirty="0">
              <a:solidFill>
                <a:schemeClr val="bg1"/>
              </a:solidFill>
            </a:endParaRPr>
          </a:p>
        </p:txBody>
      </p:sp>
      <p:sp>
        <p:nvSpPr>
          <p:cNvPr id="8" name="Title 7"/>
          <p:cNvSpPr>
            <a:spLocks noGrp="1"/>
          </p:cNvSpPr>
          <p:nvPr>
            <p:ph type="title"/>
          </p:nvPr>
        </p:nvSpPr>
        <p:spPr/>
        <p:txBody>
          <a:bodyPr/>
          <a:lstStyle/>
          <a:p>
            <a:r>
              <a:rPr lang="en-US" sz="3600" dirty="0"/>
              <a:t>WHY DO CUSTOMERS WANT THIS?</a:t>
            </a:r>
          </a:p>
        </p:txBody>
      </p:sp>
    </p:spTree>
    <p:extLst>
      <p:ext uri="{BB962C8B-B14F-4D97-AF65-F5344CB8AC3E}">
        <p14:creationId xmlns:p14="http://schemas.microsoft.com/office/powerpoint/2010/main" val="635739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5</a:t>
            </a:fld>
            <a:endParaRPr lang="en-US"/>
          </a:p>
        </p:txBody>
      </p:sp>
      <p:sp>
        <p:nvSpPr>
          <p:cNvPr id="6" name="Title 5"/>
          <p:cNvSpPr>
            <a:spLocks noGrp="1"/>
          </p:cNvSpPr>
          <p:nvPr>
            <p:ph type="title"/>
          </p:nvPr>
        </p:nvSpPr>
        <p:spPr/>
        <p:txBody>
          <a:bodyPr/>
          <a:lstStyle/>
          <a:p>
            <a:r>
              <a:rPr lang="en-US" sz="3600" dirty="0"/>
              <a:t>WHY DO CUSTOMERS WANT THIS?</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 y="1026543"/>
            <a:ext cx="8996213" cy="4804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6952891" y="741872"/>
            <a:ext cx="2117216" cy="520172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87260" y="5209385"/>
            <a:ext cx="3712876" cy="261610"/>
          </a:xfrm>
          <a:prstGeom prst="rect">
            <a:avLst/>
          </a:prstGeom>
          <a:solidFill>
            <a:schemeClr val="tx1"/>
          </a:solidFill>
        </p:spPr>
        <p:txBody>
          <a:bodyPr wrap="none" rtlCol="0">
            <a:spAutoFit/>
          </a:bodyPr>
          <a:lstStyle/>
          <a:p>
            <a:r>
              <a:rPr lang="en-US" sz="1100" dirty="0" smtClean="0">
                <a:solidFill>
                  <a:schemeClr val="bg1"/>
                </a:solidFill>
              </a:rPr>
              <a:t>Electronic Catalogs with Multiple Product Characteristics</a:t>
            </a:r>
            <a:endParaRPr lang="en-US" sz="1100" dirty="0">
              <a:solidFill>
                <a:schemeClr val="bg1"/>
              </a:solidFill>
            </a:endParaRPr>
          </a:p>
        </p:txBody>
      </p:sp>
    </p:spTree>
    <p:extLst>
      <p:ext uri="{BB962C8B-B14F-4D97-AF65-F5344CB8AC3E}">
        <p14:creationId xmlns:p14="http://schemas.microsoft.com/office/powerpoint/2010/main" val="1388051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6</a:t>
            </a:fld>
            <a:endParaRPr lang="en-US"/>
          </a:p>
        </p:txBody>
      </p:sp>
      <p:sp>
        <p:nvSpPr>
          <p:cNvPr id="6" name="Title 5"/>
          <p:cNvSpPr>
            <a:spLocks noGrp="1"/>
          </p:cNvSpPr>
          <p:nvPr>
            <p:ph type="title"/>
          </p:nvPr>
        </p:nvSpPr>
        <p:spPr/>
        <p:txBody>
          <a:bodyPr/>
          <a:lstStyle/>
          <a:p>
            <a:r>
              <a:rPr lang="en-US" sz="3600" dirty="0"/>
              <a:t>WHY DO CUSTOMERS WANT THIS?</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 y="1026543"/>
            <a:ext cx="8996213" cy="4804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587260" y="5209385"/>
            <a:ext cx="3712876" cy="261610"/>
          </a:xfrm>
          <a:prstGeom prst="rect">
            <a:avLst/>
          </a:prstGeom>
          <a:solidFill>
            <a:schemeClr val="tx1"/>
          </a:solidFill>
        </p:spPr>
        <p:txBody>
          <a:bodyPr wrap="none" rtlCol="0">
            <a:spAutoFit/>
          </a:bodyPr>
          <a:lstStyle/>
          <a:p>
            <a:r>
              <a:rPr lang="en-US" sz="1100" dirty="0" smtClean="0">
                <a:solidFill>
                  <a:schemeClr val="bg1"/>
                </a:solidFill>
              </a:rPr>
              <a:t>Electronic Catalogs with Multiple Product Characteristics</a:t>
            </a:r>
            <a:endParaRPr lang="en-US" sz="1100" dirty="0">
              <a:solidFill>
                <a:schemeClr val="bg1"/>
              </a:solidFill>
            </a:endParaRPr>
          </a:p>
        </p:txBody>
      </p:sp>
    </p:spTree>
    <p:extLst>
      <p:ext uri="{BB962C8B-B14F-4D97-AF65-F5344CB8AC3E}">
        <p14:creationId xmlns:p14="http://schemas.microsoft.com/office/powerpoint/2010/main" val="3437457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7</a:t>
            </a:fld>
            <a:endParaRPr lang="en-US" dirty="0"/>
          </a:p>
        </p:txBody>
      </p:sp>
      <p:sp>
        <p:nvSpPr>
          <p:cNvPr id="6" name="Title 5"/>
          <p:cNvSpPr>
            <a:spLocks noGrp="1"/>
          </p:cNvSpPr>
          <p:nvPr>
            <p:ph type="title"/>
          </p:nvPr>
        </p:nvSpPr>
        <p:spPr>
          <a:xfrm>
            <a:off x="162133" y="223326"/>
            <a:ext cx="8728268" cy="587557"/>
          </a:xfrm>
        </p:spPr>
        <p:txBody>
          <a:bodyPr/>
          <a:lstStyle/>
          <a:p>
            <a:r>
              <a:rPr lang="en-US" sz="4800" dirty="0" smtClean="0"/>
              <a:t>WHAT ATTRIBUTES DO WE NEED TO PROVIDE?</a:t>
            </a:r>
            <a:endParaRPr lang="en-US" sz="4800" dirty="0"/>
          </a:p>
        </p:txBody>
      </p:sp>
      <p:sp>
        <p:nvSpPr>
          <p:cNvPr id="9" name="TextBox 8"/>
          <p:cNvSpPr txBox="1"/>
          <p:nvPr/>
        </p:nvSpPr>
        <p:spPr>
          <a:xfrm>
            <a:off x="3001992" y="5668633"/>
            <a:ext cx="2855269" cy="400110"/>
          </a:xfrm>
          <a:prstGeom prst="rect">
            <a:avLst/>
          </a:prstGeom>
          <a:noFill/>
        </p:spPr>
        <p:txBody>
          <a:bodyPr wrap="none" rtlCol="0">
            <a:spAutoFit/>
          </a:bodyPr>
          <a:lstStyle/>
          <a:p>
            <a:pPr marL="285750" indent="-285750">
              <a:buFont typeface="Arial" pitchFamily="34" charset="0"/>
              <a:buChar char="•"/>
            </a:pPr>
            <a:r>
              <a:rPr lang="en-US" sz="2000" dirty="0" smtClean="0"/>
              <a:t>SEEMS DAUNTING!</a:t>
            </a:r>
            <a:endParaRPr 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749410108"/>
              </p:ext>
            </p:extLst>
          </p:nvPr>
        </p:nvGraphicFramePr>
        <p:xfrm>
          <a:off x="293298" y="1450575"/>
          <a:ext cx="8738559" cy="4020699"/>
        </p:xfrm>
        <a:graphic>
          <a:graphicData uri="http://schemas.openxmlformats.org/drawingml/2006/table">
            <a:tbl>
              <a:tblPr>
                <a:tableStyleId>{9D7B26C5-4107-4FEC-AEDC-1716B250A1EF}</a:tableStyleId>
              </a:tblPr>
              <a:tblGrid>
                <a:gridCol w="2932981"/>
                <a:gridCol w="2820838"/>
                <a:gridCol w="2984740"/>
              </a:tblGrid>
              <a:tr h="121936">
                <a:tc>
                  <a:txBody>
                    <a:bodyPr/>
                    <a:lstStyle/>
                    <a:p>
                      <a:pPr algn="l" fontAlgn="ctr"/>
                      <a:r>
                        <a:rPr lang="en-US" sz="1100" u="none" strike="noStrike" dirty="0">
                          <a:effectLst/>
                          <a:latin typeface="Arial" panose="020B0604020202020204" pitchFamily="34" charset="0"/>
                          <a:cs typeface="Arial" panose="020B0604020202020204" pitchFamily="34" charset="0"/>
                        </a:rPr>
                        <a:t>CATALOG</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GTIN TYPE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HEIGHT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dirty="0">
                          <a:effectLst/>
                          <a:latin typeface="Arial" panose="020B0604020202020204" pitchFamily="34" charset="0"/>
                          <a:cs typeface="Arial" panose="020B0604020202020204" pitchFamily="34" charset="0"/>
                        </a:rPr>
                        <a:t>SELECTION CODE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LENGTH</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SELECTION CODE DESCRIPTION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UNIT OF MEASURE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WIDTH</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MINIMUM ORDER QUANTITY</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RETURN INSTRUCTIONS</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COLOR CODE (PMS)</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SEASONAL AVAILABILITY</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POINT OF SHIPPING ORIGIN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COLOR DESCRIPTION (PMS)</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MADE TO ORDER</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RETURN CODE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NET WEIGHT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RE-ORDERABLE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DROP SHIP</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COLOR CODE (NRF)</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BRAND / TRADE NAME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LEAD TIME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HEADWEAR FIT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DATE - BOOKING</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LEAD TIME CODE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HEADWEAR BILL TYPE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DATE - DISCONTINUE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HARMONIZED TARIFF SCHEDULE CODE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HEADWEAR CROWN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DATE - EFFECTIVE PRICE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COMPRESSION QUALITY</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SIZE CODE (NRF)</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DATE - FIRST SHIP DATE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DESCRIPTION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GROSS WEIGHT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PRICE - LIST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FILE NAME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HEIGHT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PRICE - MSRP</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FILE SIZE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HEIGHT UOM</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PRODUCT DESCRIPTION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FORMAT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LENGTH</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PRODUCT EXTENDED DESCRIPTION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IMAGE HEIGHT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LENGTH UOM</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PRODUCT SIZE CODE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IMAGE WIDTH</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WIDTH UOM</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PRODUCT SIZE DESCRIPTION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NAME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GENDER</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PRODUCT TYPE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ORIENTATION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FABRIC CODE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TEAM</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PIXEL DENSITY</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FABRIC DESCRIPTION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PRICE - PURCHASE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THUMBNAIL IMAGE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VENDOR COLLECTION NAME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PRICE - TAX / VAT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URL</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COUNTRY OF ORIGIN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GTIN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b"/>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b"/>
                </a:tc>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b"/>
                </a:tc>
              </a:tr>
            </a:tbl>
          </a:graphicData>
        </a:graphic>
      </p:graphicFrame>
    </p:spTree>
    <p:extLst>
      <p:ext uri="{BB962C8B-B14F-4D97-AF65-F5344CB8AC3E}">
        <p14:creationId xmlns:p14="http://schemas.microsoft.com/office/powerpoint/2010/main" val="2512674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8</a:t>
            </a:fld>
            <a:endParaRPr lang="en-US"/>
          </a:p>
        </p:txBody>
      </p:sp>
      <p:sp>
        <p:nvSpPr>
          <p:cNvPr id="6" name="Title 5"/>
          <p:cNvSpPr>
            <a:spLocks noGrp="1"/>
          </p:cNvSpPr>
          <p:nvPr>
            <p:ph type="title"/>
          </p:nvPr>
        </p:nvSpPr>
        <p:spPr>
          <a:xfrm>
            <a:off x="162133" y="223326"/>
            <a:ext cx="8728268" cy="587557"/>
          </a:xfrm>
        </p:spPr>
        <p:txBody>
          <a:bodyPr/>
          <a:lstStyle/>
          <a:p>
            <a:r>
              <a:rPr lang="en-US" sz="4800" dirty="0"/>
              <a:t>WHAT ATTRIBUTES DO WE NEED TO PROVIDE?</a:t>
            </a:r>
          </a:p>
        </p:txBody>
      </p:sp>
      <p:graphicFrame>
        <p:nvGraphicFramePr>
          <p:cNvPr id="2" name="Table 1"/>
          <p:cNvGraphicFramePr>
            <a:graphicFrameLocks noGrp="1"/>
          </p:cNvGraphicFramePr>
          <p:nvPr>
            <p:extLst>
              <p:ext uri="{D42A27DB-BD31-4B8C-83A1-F6EECF244321}">
                <p14:modId xmlns:p14="http://schemas.microsoft.com/office/powerpoint/2010/main" val="3145220749"/>
              </p:ext>
            </p:extLst>
          </p:nvPr>
        </p:nvGraphicFramePr>
        <p:xfrm>
          <a:off x="293298" y="1450575"/>
          <a:ext cx="8738559" cy="4020699"/>
        </p:xfrm>
        <a:graphic>
          <a:graphicData uri="http://schemas.openxmlformats.org/drawingml/2006/table">
            <a:tbl>
              <a:tblPr>
                <a:tableStyleId>{9D7B26C5-4107-4FEC-AEDC-1716B250A1EF}</a:tableStyleId>
              </a:tblPr>
              <a:tblGrid>
                <a:gridCol w="2932981"/>
                <a:gridCol w="2820838"/>
                <a:gridCol w="2984740"/>
              </a:tblGrid>
              <a:tr h="121936">
                <a:tc>
                  <a:txBody>
                    <a:bodyPr/>
                    <a:lstStyle/>
                    <a:p>
                      <a:pPr algn="l" fontAlgn="ctr"/>
                      <a:r>
                        <a:rPr lang="en-US" sz="1100" u="none" strike="noStrike" dirty="0">
                          <a:effectLst/>
                          <a:latin typeface="Arial" panose="020B0604020202020204" pitchFamily="34" charset="0"/>
                          <a:cs typeface="Arial" panose="020B0604020202020204" pitchFamily="34" charset="0"/>
                        </a:rPr>
                        <a:t>CATALOG</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GTIN TYPE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HEIGHT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dirty="0">
                          <a:effectLst/>
                          <a:latin typeface="Arial" panose="020B0604020202020204" pitchFamily="34" charset="0"/>
                          <a:cs typeface="Arial" panose="020B0604020202020204" pitchFamily="34" charset="0"/>
                        </a:rPr>
                        <a:t>SELECTION CODE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LENGTH</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SELECTION CODE DESCRIPTION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UNIT OF MEASURE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WIDTH</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MINIMUM ORDER QUANTITY</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RETURN INSTRUCTIONS</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COLOR CODE (PMS)</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SEASONAL AVAILABILITY</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POINT OF SHIPPING ORIGIN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COLOR DESCRIPTION (PMS)</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MADE TO ORDER</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RETURN CODE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NET WEIGHT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RE-ORDERABLE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DROP SHIP</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COLOR CODE (NRF)</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BRAND / TRADE NAME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LEAD TIME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HEADWEAR FIT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DATE - BOOKING</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LEAD TIME CODE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HEADWEAR BILL TYPE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DATE - DISCONTINUE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HARMONIZED TARIFF SCHEDULE CODE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HEADWEAR CROWN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DATE - EFFECTIVE PRICE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COMPRESSION QUALITY</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SIZE CODE (NRF)</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DATE - FIRST SHIP DATE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DESCRIPTION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GROSS WEIGHT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PRICE - LIST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FILE NAME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HEIGHT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PRICE - MSRP</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FILE SIZE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HEIGHT UOM</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PRODUCT DESCRIPTION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FORMAT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LENGTH</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PRODUCT EXTENDED DESCRIPTION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IMAGE HEIGHT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LENGTH UOM</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PRODUCT SIZE CODE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IMAGE WIDTH</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WIDTH UOM</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PRODUCT SIZE DESCRIPTION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NAME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GENDER</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PRODUCT TYPE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ORIENTATION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FABRIC CODE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TEAM</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PIXEL DENSITY</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FABRIC DESCRIPTION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PRICE - PURCHASE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THUMBNAIL IMAGE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VENDOR COLLECTION NAME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PRICE - TAX / VAT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URL</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COUNTRY OF ORIGIN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GTIN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b"/>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b"/>
                </a:tc>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b"/>
                </a:tc>
              </a:tr>
            </a:tbl>
          </a:graphicData>
        </a:graphic>
      </p:graphicFrame>
      <p:sp>
        <p:nvSpPr>
          <p:cNvPr id="3" name="Explosion 1 2"/>
          <p:cNvSpPr/>
          <p:nvPr/>
        </p:nvSpPr>
        <p:spPr>
          <a:xfrm>
            <a:off x="370937" y="223326"/>
            <a:ext cx="8091576" cy="6022199"/>
          </a:xfrm>
          <a:prstGeom prst="irregularSeal1">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800" dirty="0" smtClean="0">
                <a:latin typeface="Arial" panose="020B0604020202020204" pitchFamily="34" charset="0"/>
                <a:cs typeface="Arial" panose="020B0604020202020204" pitchFamily="34" charset="0"/>
              </a:rPr>
              <a:t>Great News!</a:t>
            </a:r>
            <a:endParaRPr lang="en-US"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1878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890C844-CDF8-48CD-A92E-FDA1C6A1DD6C}" type="slidenum">
              <a:rPr lang="en-US" smtClean="0"/>
              <a:pPr/>
              <a:t>9</a:t>
            </a:fld>
            <a:endParaRPr lang="en-US"/>
          </a:p>
        </p:txBody>
      </p:sp>
      <p:sp>
        <p:nvSpPr>
          <p:cNvPr id="6" name="Title 5"/>
          <p:cNvSpPr>
            <a:spLocks noGrp="1"/>
          </p:cNvSpPr>
          <p:nvPr>
            <p:ph type="title"/>
          </p:nvPr>
        </p:nvSpPr>
        <p:spPr>
          <a:xfrm>
            <a:off x="162133" y="223326"/>
            <a:ext cx="8728268" cy="587557"/>
          </a:xfrm>
        </p:spPr>
        <p:txBody>
          <a:bodyPr/>
          <a:lstStyle/>
          <a:p>
            <a:r>
              <a:rPr lang="en-US" sz="4800" dirty="0"/>
              <a:t>WHAT ATTRIBUTES DO WE NEED TO PROVIDE?</a:t>
            </a:r>
          </a:p>
        </p:txBody>
      </p:sp>
      <p:graphicFrame>
        <p:nvGraphicFramePr>
          <p:cNvPr id="2" name="Table 1"/>
          <p:cNvGraphicFramePr>
            <a:graphicFrameLocks noGrp="1"/>
          </p:cNvGraphicFramePr>
          <p:nvPr>
            <p:extLst>
              <p:ext uri="{D42A27DB-BD31-4B8C-83A1-F6EECF244321}">
                <p14:modId xmlns:p14="http://schemas.microsoft.com/office/powerpoint/2010/main" val="3039002879"/>
              </p:ext>
            </p:extLst>
          </p:nvPr>
        </p:nvGraphicFramePr>
        <p:xfrm>
          <a:off x="293298" y="1450575"/>
          <a:ext cx="8738559" cy="4020699"/>
        </p:xfrm>
        <a:graphic>
          <a:graphicData uri="http://schemas.openxmlformats.org/drawingml/2006/table">
            <a:tbl>
              <a:tblPr>
                <a:tableStyleId>{9D7B26C5-4107-4FEC-AEDC-1716B250A1EF}</a:tableStyleId>
              </a:tblPr>
              <a:tblGrid>
                <a:gridCol w="2932981"/>
                <a:gridCol w="2820838"/>
                <a:gridCol w="2984740"/>
              </a:tblGrid>
              <a:tr h="121936">
                <a:tc>
                  <a:txBody>
                    <a:bodyPr/>
                    <a:lstStyle/>
                    <a:p>
                      <a:pPr algn="l" fontAlgn="ctr"/>
                      <a:r>
                        <a:rPr lang="en-US" sz="1100" u="none" strike="noStrike" dirty="0">
                          <a:effectLst/>
                          <a:latin typeface="Arial" panose="020B0604020202020204" pitchFamily="34" charset="0"/>
                          <a:cs typeface="Arial" panose="020B0604020202020204" pitchFamily="34" charset="0"/>
                        </a:rPr>
                        <a:t>CATALOG</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GTIN TYPE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HEIGHT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dirty="0">
                          <a:effectLst/>
                          <a:latin typeface="Arial" panose="020B0604020202020204" pitchFamily="34" charset="0"/>
                          <a:cs typeface="Arial" panose="020B0604020202020204" pitchFamily="34" charset="0"/>
                        </a:rPr>
                        <a:t>SELECTION CODE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LENGTH</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SELECTION CODE DESCRIPTION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UNIT OF MEASURE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WIDTH</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MINIMUM ORDER QUANTITY</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RETURN INSTRUCTIONS</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COLOR CODE (PMS)</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SEASONAL AVAILABILITY</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POINT OF SHIPPING ORIGIN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COLOR DESCRIPTION (PMS)</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MADE TO ORDER</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RETURN CODE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ITEM NET WEIGHT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RE-ORDERABLE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DROP SHIP</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COLOR CODE (NRF)</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BRAND / TRADE NAME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LEAD TIME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HEADWEAR FIT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DATE - BOOKING</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LEAD TIME CODE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HEADWEAR BILL TYPE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DATE - DISCONTINUE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HARMONIZED TARIFF SCHEDULE CODE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HEADWEAR CROWN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DATE - EFFECTIVE PRICE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COMPRESSION QUALITY</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SIZE CODE (NRF)</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DATE - FIRST SHIP DATE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DESCRIPTION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GROSS WEIGHT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PRICE - LIST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FILE NAME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HEIGHT</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PRICE - MSRP</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FILE SIZE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HEIGHT UOM</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PRODUCT DESCRIPTION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FORMAT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LENGTH</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PRODUCT EXTENDED DESCRIPTION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IMAGE HEIGHT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LENGTH UOM</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PRODUCT SIZE CODE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IMAGE WIDTH</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CONSUMER PACKAGE WIDTH UOM</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a:effectLst/>
                          <a:latin typeface="Arial" panose="020B0604020202020204" pitchFamily="34" charset="0"/>
                          <a:cs typeface="Arial" panose="020B0604020202020204" pitchFamily="34" charset="0"/>
                        </a:rPr>
                        <a:t>PRODUCT SIZE DESCRIPTION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dirty="0">
                          <a:effectLst/>
                          <a:latin typeface="Arial" panose="020B0604020202020204" pitchFamily="34" charset="0"/>
                          <a:cs typeface="Arial" panose="020B0604020202020204" pitchFamily="34" charset="0"/>
                        </a:rPr>
                        <a:t>MEDIA NAME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GENDER</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PRODUCT TYPE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ORIENTATION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FABRIC CODE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TEAM</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PIXEL DENSITY</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PRODUCT FABRIC DESCRIPTION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PRICE - PURCHASE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THUMBNAIL IMAGE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VENDOR COLLECTION NAME</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0">
                <a:tc>
                  <a:txBody>
                    <a:bodyPr/>
                    <a:lstStyle/>
                    <a:p>
                      <a:pPr algn="l" fontAlgn="ctr"/>
                      <a:r>
                        <a:rPr lang="en-US" sz="1100" u="none" strike="noStrike" dirty="0">
                          <a:effectLst/>
                          <a:latin typeface="Arial" panose="020B0604020202020204" pitchFamily="34" charset="0"/>
                          <a:cs typeface="Arial" panose="020B0604020202020204" pitchFamily="34" charset="0"/>
                        </a:rPr>
                        <a:t>PRICE - TAX / VAT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MEDIA URL</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ctr"/>
                      <a:r>
                        <a:rPr lang="en-US" sz="1100" u="none" strike="noStrike">
                          <a:effectLst/>
                          <a:latin typeface="Arial" panose="020B0604020202020204" pitchFamily="34" charset="0"/>
                          <a:cs typeface="Arial" panose="020B0604020202020204" pitchFamily="34" charset="0"/>
                        </a:rPr>
                        <a:t>COUNTRY OF ORIGIN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r>
              <a:tr h="121936">
                <a:tc>
                  <a:txBody>
                    <a:bodyPr/>
                    <a:lstStyle/>
                    <a:p>
                      <a:pPr algn="l" fontAlgn="ctr"/>
                      <a:r>
                        <a:rPr lang="en-US" sz="1100" u="none" strike="noStrike">
                          <a:effectLst/>
                          <a:latin typeface="Arial" panose="020B0604020202020204" pitchFamily="34" charset="0"/>
                          <a:cs typeface="Arial" panose="020B0604020202020204" pitchFamily="34" charset="0"/>
                        </a:rPr>
                        <a:t>GTIN</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ctr"/>
                </a:tc>
                <a:tc>
                  <a:txBody>
                    <a:bodyPr/>
                    <a:lstStyle/>
                    <a:p>
                      <a:pPr algn="l" fontAlgn="b"/>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7173" marR="7173" marT="7173" marB="0" anchor="b"/>
                </a:tc>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7173" marR="7173" marT="7173" marB="0" anchor="b"/>
                </a:tc>
              </a:tr>
            </a:tbl>
          </a:graphicData>
        </a:graphic>
      </p:graphicFrame>
      <p:sp>
        <p:nvSpPr>
          <p:cNvPr id="3" name="Explosion 1 2"/>
          <p:cNvSpPr/>
          <p:nvPr/>
        </p:nvSpPr>
        <p:spPr>
          <a:xfrm>
            <a:off x="370937" y="223326"/>
            <a:ext cx="8091576" cy="6022199"/>
          </a:xfrm>
          <a:prstGeom prst="irregularSeal1">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800" dirty="0" smtClean="0">
                <a:latin typeface="Arial" panose="020B0604020202020204" pitchFamily="34" charset="0"/>
                <a:cs typeface="Arial" panose="020B0604020202020204" pitchFamily="34" charset="0"/>
              </a:rPr>
              <a:t>We have 95% of this data already!</a:t>
            </a:r>
            <a:endParaRPr lang="en-US"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1861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 Template">
  <a:themeElements>
    <a:clrScheme name="Custom 4">
      <a:dk1>
        <a:sysClr val="windowText" lastClr="000000"/>
      </a:dk1>
      <a:lt1>
        <a:sysClr val="window" lastClr="FFFFFF"/>
      </a:lt1>
      <a:dk2>
        <a:srgbClr val="231F20"/>
      </a:dk2>
      <a:lt2>
        <a:srgbClr val="EEECE1"/>
      </a:lt2>
      <a:accent1>
        <a:srgbClr val="DE222C"/>
      </a:accent1>
      <a:accent2>
        <a:srgbClr val="E55F2D"/>
      </a:accent2>
      <a:accent3>
        <a:srgbClr val="F4AB34"/>
      </a:accent3>
      <a:accent4>
        <a:srgbClr val="399750"/>
      </a:accent4>
      <a:accent5>
        <a:srgbClr val="0089C0"/>
      </a:accent5>
      <a:accent6>
        <a:srgbClr val="123F8A"/>
      </a:accent6>
      <a:hlink>
        <a:srgbClr val="52247F"/>
      </a:hlink>
      <a:folHlink>
        <a:srgbClr val="006A6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D4BDDBE9F25FC141A855AA9BB4EDA4EF" ma:contentTypeVersion="0" ma:contentTypeDescription="Create a new document." ma:contentTypeScope="" ma:versionID="36611cdbfa9ea52aa47d0a5552e69480">
  <xsd:schema xmlns:xsd="http://www.w3.org/2001/XMLSchema" xmlns:xs="http://www.w3.org/2001/XMLSchema" xmlns:p="http://schemas.microsoft.com/office/2006/metadata/properties" xmlns:ns2="f28c2bc8-3287-4d26-ba13-7a70f64c1f6c" targetNamespace="http://schemas.microsoft.com/office/2006/metadata/properties" ma:root="true" ma:fieldsID="c84fbc05038efdf07261263dc70aa6f5" ns2:_="">
    <xsd:import namespace="f28c2bc8-3287-4d26-ba13-7a70f64c1f6c"/>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8c2bc8-3287-4d26-ba13-7a70f64c1f6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42E1BB-726A-47F7-A09B-1BD44A0F117B}">
  <ds:schemaRefs>
    <ds:schemaRef ds:uri="http://schemas.microsoft.com/sharepoint/v3/contenttype/forms"/>
  </ds:schemaRefs>
</ds:datastoreItem>
</file>

<file path=customXml/itemProps2.xml><?xml version="1.0" encoding="utf-8"?>
<ds:datastoreItem xmlns:ds="http://schemas.openxmlformats.org/officeDocument/2006/customXml" ds:itemID="{80B35DDC-1B4D-47E3-ABC1-58D68887A190}">
  <ds:schemaRefs>
    <ds:schemaRef ds:uri="http://schemas.microsoft.com/sharepoint/events"/>
  </ds:schemaRefs>
</ds:datastoreItem>
</file>

<file path=customXml/itemProps3.xml><?xml version="1.0" encoding="utf-8"?>
<ds:datastoreItem xmlns:ds="http://schemas.openxmlformats.org/officeDocument/2006/customXml" ds:itemID="{D05BCF6F-B220-4968-8482-1BFA19C7AAD1}">
  <ds:schemaRefs>
    <ds:schemaRef ds:uri="http://purl.org/dc/elements/1.1/"/>
    <ds:schemaRef ds:uri="f28c2bc8-3287-4d26-ba13-7a70f64c1f6c"/>
    <ds:schemaRef ds:uri="http://schemas.microsoft.com/office/2006/documentManagement/types"/>
    <ds:schemaRef ds:uri="http://www.w3.org/XML/1998/namespace"/>
    <ds:schemaRef ds:uri="http://purl.org/dc/terms/"/>
    <ds:schemaRef ds:uri="http://schemas.microsoft.com/office/2006/metadata/properties"/>
    <ds:schemaRef ds:uri="http://purl.org/dc/dcmitype/"/>
    <ds:schemaRef ds:uri="http://schemas.microsoft.com/office/infopath/2007/PartnerControls"/>
    <ds:schemaRef ds:uri="http://schemas.openxmlformats.org/package/2006/metadata/core-properties"/>
  </ds:schemaRefs>
</ds:datastoreItem>
</file>

<file path=customXml/itemProps4.xml><?xml version="1.0" encoding="utf-8"?>
<ds:datastoreItem xmlns:ds="http://schemas.openxmlformats.org/officeDocument/2006/customXml" ds:itemID="{69B0A4B8-E98D-4C3F-B603-F440172FCC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8c2bc8-3287-4d26-ba13-7a70f64c1f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28782</TotalTime>
  <Words>1453</Words>
  <Application>Microsoft Office PowerPoint</Application>
  <PresentationFormat>On-screen Show (4:3)</PresentationFormat>
  <Paragraphs>411</Paragraphs>
  <Slides>24</Slides>
  <Notes>22</Notes>
  <HiddenSlides>2</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PPT Template</vt:lpstr>
      <vt:lpstr>CUSTOMER ELECTRONIC PRODUCT CATALOG.</vt:lpstr>
      <vt:lpstr>What we are trying to accomplish</vt:lpstr>
      <vt:lpstr>WHY DO CUSTOMERS WANT THIS?</vt:lpstr>
      <vt:lpstr>WHY DO CUSTOMERS WANT THIS?</vt:lpstr>
      <vt:lpstr>WHY DO CUSTOMERS WANT THIS?</vt:lpstr>
      <vt:lpstr>WHY DO CUSTOMERS WANT THIS?</vt:lpstr>
      <vt:lpstr>WHAT ATTRIBUTES DO WE NEED TO PROVIDE?</vt:lpstr>
      <vt:lpstr>WHAT ATTRIBUTES DO WE NEED TO PROVIDE?</vt:lpstr>
      <vt:lpstr>WHAT ATTRIBUTES DO WE NEED TO PROVIDE?</vt:lpstr>
      <vt:lpstr>CATEGORY - DATA</vt:lpstr>
      <vt:lpstr>ENGINEERING - data</vt:lpstr>
      <vt:lpstr>Logistics - DATA</vt:lpstr>
      <vt:lpstr>Marketing - Data</vt:lpstr>
      <vt:lpstr>Merchandising - Data </vt:lpstr>
      <vt:lpstr>Sourcing - data </vt:lpstr>
      <vt:lpstr>PROCESS flow</vt:lpstr>
      <vt:lpstr>PROCESS flow</vt:lpstr>
      <vt:lpstr>PROCESS flow</vt:lpstr>
      <vt:lpstr>PROCESS flow</vt:lpstr>
      <vt:lpstr>Project TIMELINE</vt:lpstr>
      <vt:lpstr>NEXT STEPS</vt:lpstr>
      <vt:lpstr>WALKTHROUGH.</vt:lpstr>
      <vt:lpstr>WALKTHROUGH.</vt:lpstr>
      <vt:lpstr>PowerPoint Presentation</vt:lpstr>
    </vt:vector>
  </TitlesOfParts>
  <Company>New Era Cap Company,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Abe Maritime</dc:creator>
  <cp:lastModifiedBy>Filip Szabluk</cp:lastModifiedBy>
  <cp:revision>264</cp:revision>
  <cp:lastPrinted>2015-02-16T20:35:44Z</cp:lastPrinted>
  <dcterms:created xsi:type="dcterms:W3CDTF">2012-12-10T17:22:25Z</dcterms:created>
  <dcterms:modified xsi:type="dcterms:W3CDTF">2015-02-20T21:57:24Z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0x010100D4BDDBE9F25FC141A855AA9BB4EDA4EF</vt:lpwstr>
  </property>
</Properties>
</file>