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47" autoAdjust="0"/>
    <p:restoredTop sz="94660"/>
  </p:normalViewPr>
  <p:slideViewPr>
    <p:cSldViewPr>
      <p:cViewPr varScale="1">
        <p:scale>
          <a:sx n="69" d="100"/>
          <a:sy n="69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938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388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14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408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366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521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007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418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698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946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885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1AC94-9F48-4DD5-9CC6-A1EA8CC332B3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66868-5FF9-458B-AFF6-23900AA4B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79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457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Silhouette scorecard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191933"/>
            <a:ext cx="3962400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Customer Segment</a:t>
            </a:r>
          </a:p>
          <a:p>
            <a:r>
              <a:rPr lang="en-US" sz="1200" dirty="0" err="1" smtClean="0"/>
              <a:t>Cust</a:t>
            </a:r>
            <a:r>
              <a:rPr lang="en-US" sz="1200" dirty="0" smtClean="0"/>
              <a:t> </a:t>
            </a:r>
            <a:r>
              <a:rPr lang="en-US" sz="1200" dirty="0" err="1" smtClean="0"/>
              <a:t>Seg</a:t>
            </a:r>
            <a:r>
              <a:rPr lang="en-US" sz="1200" dirty="0" smtClean="0"/>
              <a:t> 1 Shipped – Open – Total – Last Year</a:t>
            </a:r>
          </a:p>
          <a:p>
            <a:r>
              <a:rPr lang="en-US" sz="1200" dirty="0" err="1" smtClean="0"/>
              <a:t>Cust</a:t>
            </a:r>
            <a:r>
              <a:rPr lang="en-US" sz="1200" dirty="0" smtClean="0"/>
              <a:t> </a:t>
            </a:r>
            <a:r>
              <a:rPr lang="en-US" sz="1200" dirty="0" err="1" smtClean="0"/>
              <a:t>Seg</a:t>
            </a:r>
            <a:r>
              <a:rPr lang="en-US" sz="1200" dirty="0" smtClean="0"/>
              <a:t> 2 Shipped – Open – Total – Last Year</a:t>
            </a:r>
          </a:p>
          <a:p>
            <a:r>
              <a:rPr lang="en-US" sz="1200" dirty="0" err="1" smtClean="0"/>
              <a:t>Cust</a:t>
            </a:r>
            <a:r>
              <a:rPr lang="en-US" sz="1200" dirty="0" smtClean="0"/>
              <a:t> </a:t>
            </a:r>
            <a:r>
              <a:rPr lang="en-US" sz="1200" dirty="0" err="1" smtClean="0"/>
              <a:t>Seg</a:t>
            </a:r>
            <a:r>
              <a:rPr lang="en-US" sz="1200" dirty="0" smtClean="0"/>
              <a:t> 3 Shipped – Open – Total – Last Year</a:t>
            </a:r>
          </a:p>
          <a:p>
            <a:r>
              <a:rPr lang="en-US" sz="1200" dirty="0" err="1" smtClean="0"/>
              <a:t>Cust</a:t>
            </a:r>
            <a:r>
              <a:rPr lang="en-US" sz="1200" dirty="0" smtClean="0"/>
              <a:t> </a:t>
            </a:r>
            <a:r>
              <a:rPr lang="en-US" sz="1200" dirty="0" err="1" smtClean="0"/>
              <a:t>Seg</a:t>
            </a:r>
            <a:r>
              <a:rPr lang="en-US" sz="1200" dirty="0" smtClean="0"/>
              <a:t> 4 Shipped – Open – Total – Last Year</a:t>
            </a:r>
          </a:p>
          <a:p>
            <a:r>
              <a:rPr lang="en-US" sz="1200" dirty="0" err="1" smtClean="0"/>
              <a:t>Cust</a:t>
            </a:r>
            <a:r>
              <a:rPr lang="en-US" sz="1200" dirty="0" smtClean="0"/>
              <a:t> </a:t>
            </a:r>
            <a:r>
              <a:rPr lang="en-US" sz="1200" dirty="0" err="1" smtClean="0"/>
              <a:t>Seg</a:t>
            </a:r>
            <a:r>
              <a:rPr lang="en-US" sz="1200" dirty="0" smtClean="0"/>
              <a:t> 5 Shipped – Open – Total – Last Year</a:t>
            </a:r>
          </a:p>
          <a:p>
            <a:r>
              <a:rPr lang="en-US" sz="1200" dirty="0" smtClean="0"/>
              <a:t>Other Shipped – Open – Total – Last Year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711005"/>
            <a:ext cx="3962400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Customer</a:t>
            </a:r>
          </a:p>
          <a:p>
            <a:r>
              <a:rPr lang="en-US" sz="1200" dirty="0" smtClean="0"/>
              <a:t>Customer 1 Shipped – Open – Total – Last Year</a:t>
            </a:r>
          </a:p>
          <a:p>
            <a:r>
              <a:rPr lang="en-US" sz="1200" dirty="0" smtClean="0"/>
              <a:t>Customer 2 Shipped – Open – Total – Last Year</a:t>
            </a:r>
          </a:p>
          <a:p>
            <a:r>
              <a:rPr lang="en-US" sz="1200" dirty="0" smtClean="0"/>
              <a:t>Customer 3 Shipped – Open – Total – Last Year</a:t>
            </a:r>
          </a:p>
          <a:p>
            <a:r>
              <a:rPr lang="en-US" sz="1200" dirty="0" smtClean="0"/>
              <a:t>Customer 4 Shipped – Open – Total – Last Year</a:t>
            </a:r>
          </a:p>
          <a:p>
            <a:r>
              <a:rPr lang="en-US" sz="1200" dirty="0" smtClean="0"/>
              <a:t>Customer 5 Shipped – Open – Total – Last Year</a:t>
            </a:r>
          </a:p>
          <a:p>
            <a:r>
              <a:rPr lang="en-US" sz="1200" dirty="0" smtClean="0"/>
              <a:t>Other Shipped – Open – Total – Last Year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1333" y="1671472"/>
            <a:ext cx="3945467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Product Mix</a:t>
            </a:r>
          </a:p>
          <a:p>
            <a:r>
              <a:rPr lang="en-US" sz="1200" dirty="0" smtClean="0"/>
              <a:t>Prod Mix 1 Shipped – Open – Total – Last Year</a:t>
            </a:r>
          </a:p>
          <a:p>
            <a:r>
              <a:rPr lang="en-US" sz="1200" dirty="0" smtClean="0"/>
              <a:t>Prod Mix 2 Shipped – Open – Total – Last Year</a:t>
            </a:r>
          </a:p>
          <a:p>
            <a:r>
              <a:rPr lang="en-US" sz="1200" dirty="0" smtClean="0"/>
              <a:t>Prod Mix 3 Shipped – Open – Total – Last Year</a:t>
            </a:r>
          </a:p>
          <a:p>
            <a:r>
              <a:rPr lang="en-US" sz="1200" dirty="0" smtClean="0"/>
              <a:t>Prod Mix 4 Shipped – Open – Total – Last Year</a:t>
            </a:r>
          </a:p>
          <a:p>
            <a:r>
              <a:rPr lang="en-US" sz="1200" dirty="0" smtClean="0"/>
              <a:t>Prod Mix 5 Shipped – Open – Total – Last Year</a:t>
            </a:r>
          </a:p>
          <a:p>
            <a:r>
              <a:rPr lang="en-US" sz="1200" dirty="0" smtClean="0"/>
              <a:t>Other Shipped – Open – Total – Last Year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41333" y="4711004"/>
            <a:ext cx="3945467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Collection</a:t>
            </a:r>
          </a:p>
          <a:p>
            <a:r>
              <a:rPr lang="en-US" sz="1200" dirty="0" smtClean="0"/>
              <a:t>Collection 1 Shipped – Open – Total – Last Year</a:t>
            </a:r>
          </a:p>
          <a:p>
            <a:r>
              <a:rPr lang="en-US" sz="1200" dirty="0" smtClean="0"/>
              <a:t>Collection 2 Shipped – Open – Total – Last Year</a:t>
            </a:r>
          </a:p>
          <a:p>
            <a:r>
              <a:rPr lang="en-US" sz="1200" dirty="0" smtClean="0"/>
              <a:t>Collection 3 Shipped – Open – Total – Last Year</a:t>
            </a:r>
          </a:p>
          <a:p>
            <a:r>
              <a:rPr lang="en-US" sz="1200" dirty="0" smtClean="0"/>
              <a:t>Collection 4 Shipped – Open – Total – Last Year</a:t>
            </a:r>
          </a:p>
          <a:p>
            <a:r>
              <a:rPr lang="en-US" sz="1200" dirty="0" smtClean="0"/>
              <a:t>Collection 5 Shipped – Open – Total – Last Year</a:t>
            </a:r>
          </a:p>
          <a:p>
            <a:r>
              <a:rPr lang="en-US" sz="1200" dirty="0" smtClean="0"/>
              <a:t>Other Shipped – Open – Total – Last Year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1663005"/>
            <a:ext cx="3962400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Licenses</a:t>
            </a:r>
          </a:p>
          <a:p>
            <a:r>
              <a:rPr lang="en-US" sz="1200" dirty="0" smtClean="0"/>
              <a:t>License 1 Shipped – Open – Total – Last Year</a:t>
            </a:r>
          </a:p>
          <a:p>
            <a:r>
              <a:rPr lang="en-US" sz="1200" dirty="0" smtClean="0"/>
              <a:t>License 2 Shipped – Open – Total – Last Year</a:t>
            </a:r>
          </a:p>
          <a:p>
            <a:r>
              <a:rPr lang="en-US" sz="1200" dirty="0" smtClean="0"/>
              <a:t>License 3 Shipped – Open – Total – Last Year</a:t>
            </a:r>
          </a:p>
          <a:p>
            <a:r>
              <a:rPr lang="en-US" sz="1200" dirty="0" smtClean="0"/>
              <a:t>License 4 Shipped – Open – Total – Last Year</a:t>
            </a:r>
          </a:p>
          <a:p>
            <a:r>
              <a:rPr lang="en-US" sz="1200" dirty="0" smtClean="0"/>
              <a:t>License 5 Shipped – Open – Total – Last Year</a:t>
            </a:r>
          </a:p>
          <a:p>
            <a:r>
              <a:rPr lang="en-US" sz="1200" dirty="0" smtClean="0"/>
              <a:t>Other Shipped – Open – Total – Last Year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1" y="1000780"/>
            <a:ext cx="3962400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Rev Shipped – Open – Total – Last Year – Budget</a:t>
            </a:r>
          </a:p>
          <a:p>
            <a:r>
              <a:rPr lang="en-US" sz="1400" dirty="0"/>
              <a:t>C</a:t>
            </a:r>
            <a:r>
              <a:rPr lang="en-US" sz="1400" dirty="0" smtClean="0"/>
              <a:t>M Shipped – Open – Total – Last Year – Budget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24400" y="1000780"/>
            <a:ext cx="3962400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TY </a:t>
            </a:r>
            <a:r>
              <a:rPr lang="en-US" sz="1400" dirty="0" err="1" smtClean="0"/>
              <a:t>Ontime</a:t>
            </a:r>
            <a:r>
              <a:rPr lang="en-US" sz="1400" dirty="0" smtClean="0"/>
              <a:t> – Fill Rate – </a:t>
            </a:r>
            <a:r>
              <a:rPr lang="en-US" sz="1400" dirty="0" err="1" smtClean="0"/>
              <a:t>Ontime</a:t>
            </a:r>
            <a:r>
              <a:rPr lang="en-US" sz="1400" dirty="0" smtClean="0"/>
              <a:t> – Fill Rate – First Pass</a:t>
            </a:r>
          </a:p>
          <a:p>
            <a:r>
              <a:rPr lang="en-US" sz="1400" dirty="0" smtClean="0"/>
              <a:t>LY </a:t>
            </a:r>
            <a:r>
              <a:rPr lang="en-US" sz="1400" dirty="0" err="1" smtClean="0"/>
              <a:t>Ontime</a:t>
            </a:r>
            <a:r>
              <a:rPr lang="en-US" sz="1400" dirty="0" smtClean="0"/>
              <a:t> – Fill Rate – </a:t>
            </a:r>
            <a:r>
              <a:rPr lang="en-US" sz="1400" dirty="0" err="1" smtClean="0"/>
              <a:t>Ontime</a:t>
            </a:r>
            <a:r>
              <a:rPr lang="en-US" sz="1400" dirty="0" smtClean="0"/>
              <a:t> – Fill Rate – First Pass</a:t>
            </a:r>
          </a:p>
        </p:txBody>
      </p:sp>
    </p:spTree>
    <p:extLst>
      <p:ext uri="{BB962C8B-B14F-4D97-AF65-F5344CB8AC3E}">
        <p14:creationId xmlns="" xmlns:p14="http://schemas.microsoft.com/office/powerpoint/2010/main" val="2293038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362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New Era Cap Company,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 Maritime</dc:creator>
  <cp:lastModifiedBy>malla.r</cp:lastModifiedBy>
  <cp:revision>8</cp:revision>
  <cp:lastPrinted>2012-12-18T15:05:35Z</cp:lastPrinted>
  <dcterms:created xsi:type="dcterms:W3CDTF">2012-12-18T14:46:18Z</dcterms:created>
  <dcterms:modified xsi:type="dcterms:W3CDTF">2013-01-29T15:39:46Z</dcterms:modified>
</cp:coreProperties>
</file>