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144" y="1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47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796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352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4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28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658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023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57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99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E733-73B6-4923-9171-6AA307CFDBE6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4745-71D3-41CF-BF43-7D3C51365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51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business needs to reserve inventory for accounts. This is done today in contracts. </a:t>
            </a:r>
          </a:p>
          <a:p>
            <a:r>
              <a:rPr lang="en-US" dirty="0" smtClean="0"/>
              <a:t>The challenge is the customer does not specify the contract in the call-off and an order will include contract and non-contract items.</a:t>
            </a:r>
          </a:p>
          <a:p>
            <a:endParaRPr lang="en-US" dirty="0" smtClean="0"/>
          </a:p>
          <a:p>
            <a:r>
              <a:rPr lang="en-US" dirty="0" smtClean="0"/>
              <a:t>Our goals</a:t>
            </a:r>
          </a:p>
          <a:p>
            <a:pPr lvl="1"/>
            <a:r>
              <a:rPr lang="en-US" dirty="0" smtClean="0"/>
              <a:t>Use contracts to reserve inventory for a customer.</a:t>
            </a:r>
          </a:p>
          <a:p>
            <a:pPr lvl="1"/>
            <a:r>
              <a:rPr lang="en-US" dirty="0" smtClean="0"/>
              <a:t>Allow mixed orders with contract and non-contract materials.</a:t>
            </a:r>
          </a:p>
          <a:p>
            <a:pPr lvl="1"/>
            <a:r>
              <a:rPr lang="en-US" dirty="0" smtClean="0"/>
              <a:t>Need to create an order confirmation for uploading into the customer’s portal.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45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25" y="717550"/>
            <a:ext cx="9021763" cy="542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989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Overview</vt:lpstr>
      <vt:lpstr>Slide 2</vt:lpstr>
    </vt:vector>
  </TitlesOfParts>
  <Company>New Era Cap Company,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Jack Mehltretter</dc:creator>
  <cp:lastModifiedBy>Surya Prakash Basa</cp:lastModifiedBy>
  <cp:revision>3</cp:revision>
  <dcterms:created xsi:type="dcterms:W3CDTF">2014-11-06T05:11:36Z</dcterms:created>
  <dcterms:modified xsi:type="dcterms:W3CDTF">2014-11-11T10:39:46Z</dcterms:modified>
</cp:coreProperties>
</file>