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13" r:id="rId5"/>
    <p:sldId id="301" r:id="rId6"/>
    <p:sldId id="314" r:id="rId7"/>
    <p:sldId id="316" r:id="rId8"/>
    <p:sldId id="315" r:id="rId9"/>
    <p:sldId id="317" r:id="rId10"/>
    <p:sldId id="319" r:id="rId11"/>
    <p:sldId id="320" r:id="rId12"/>
    <p:sldId id="318" r:id="rId13"/>
    <p:sldId id="309" r:id="rId14"/>
    <p:sldId id="270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E45"/>
    <a:srgbClr val="351756"/>
    <a:srgbClr val="1A905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18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DC93CE7-F3B1-40B9-BE11-0711F94FE8F2}" type="datetime1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0000773-BE62-4EEF-A2E6-5D70F0B3A1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6565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CCA69B1-C555-47C1-90BF-C3C49E475F4F}" type="datetime1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70F5FE-CCFF-41ED-961A-CE955FCF7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326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High level</a:t>
            </a:r>
            <a:r>
              <a:rPr lang="en-US" baseline="0" dirty="0" smtClean="0"/>
              <a:t> overview of the project at hand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B2AF5-C99C-4902-BDFE-56D428CF048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PM ELT Presentation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21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28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DF9123C-1D43-435D-BCE8-3C7CF43F3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603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4122818" cy="4467686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4583865" y="1394954"/>
            <a:ext cx="4240559" cy="4467685"/>
          </a:xfrm>
        </p:spPr>
        <p:txBody>
          <a:bodyPr rtlCol="0">
            <a:normAutofit/>
          </a:bodyPr>
          <a:lstStyle>
            <a:lvl1pPr>
              <a:defRPr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672BF21-387B-496D-8669-54C4FFC32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3924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1925" y="1366838"/>
            <a:ext cx="6278563" cy="114300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400"/>
              </a:lnSpc>
              <a:defRPr/>
            </a:pPr>
            <a:endParaRPr lang="en-US" sz="3200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162128" y="1394952"/>
            <a:ext cx="8662295" cy="4621853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579A1C-DBC0-4E1E-B0BE-34A24F36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649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346916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3178090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6020975" y="2440150"/>
            <a:ext cx="2678774" cy="3462338"/>
          </a:xfrm>
        </p:spPr>
        <p:txBody>
          <a:bodyPr rtlCol="0">
            <a:normAutofit/>
          </a:bodyPr>
          <a:lstStyle>
            <a:lvl1pPr>
              <a:defRPr sz="3000">
                <a:latin typeface="Arial"/>
                <a:cs typeface="Arial"/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162129" y="1394953"/>
            <a:ext cx="8728528" cy="910098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662291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13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183CF2-0476-45BA-A88F-4950EB70C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19875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181" y="191146"/>
            <a:ext cx="8593653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4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162133" y="3833279"/>
            <a:ext cx="8630403" cy="1577242"/>
          </a:xfrm>
        </p:spPr>
        <p:txBody>
          <a:bodyPr/>
          <a:lstStyle>
            <a:lvl1pPr marL="0" indent="-514350">
              <a:buSzPct val="65000"/>
              <a:buFont typeface="Wingdings" charset="2"/>
              <a:buChar char="q"/>
              <a:defRPr sz="2800" b="0" i="0" baseline="0">
                <a:solidFill>
                  <a:srgbClr val="000000"/>
                </a:solidFill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A64279D-AC45-4FC6-933D-CDBC6C7E9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8323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958D52F-4AAF-476A-8D6D-B74ED01DC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3571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351756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19D5D1-E5DA-41EA-BF84-A04A24D85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992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rgbClr val="004E45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4578F2-D076-4609-BCAF-41F25A53F8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787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5183188" y="651668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5280025" y="3730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dirty="0" smtClean="0">
              <a:latin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29" y="1394952"/>
            <a:ext cx="8728272" cy="4621853"/>
          </a:xfrm>
        </p:spPr>
        <p:txBody>
          <a:bodyPr/>
          <a:lstStyle>
            <a:lvl1pPr marL="514350" indent="-514350">
              <a:buSzPct val="65000"/>
              <a:buFont typeface="Wingdings" charset="2"/>
              <a:buChar char=""/>
              <a:defRPr sz="2800" baseline="0"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 marL="1143000" indent="-228600">
              <a:buFont typeface="Lucida Grande"/>
              <a:buChar char="−"/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2057400" indent="-228600">
              <a:buFont typeface="Arial"/>
              <a:buChar char="−"/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133" y="223326"/>
            <a:ext cx="8728268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300"/>
              </a:lnSpc>
              <a:defRPr sz="5000" b="1" i="0" baseline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1925" y="61785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68B6A263-FEEA-4527-B9AE-DE1B18244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6366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6400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3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5425" y="2632075"/>
            <a:ext cx="59864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271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623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208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424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21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861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3517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668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rgbClr val="004E4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749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5900" y="228600"/>
            <a:ext cx="8686800" cy="64008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231F20"/>
              </a:solidFill>
              <a:latin typeface="Arial"/>
            </a:endParaRPr>
          </a:p>
        </p:txBody>
      </p:sp>
      <p:pic>
        <p:nvPicPr>
          <p:cNvPr id="4" name="Picture 6" descr="NEC_FYOF_Primary_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27800" y="6011863"/>
            <a:ext cx="2278063" cy="474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4502" y="369283"/>
            <a:ext cx="8539813" cy="3256704"/>
          </a:xfrm>
          <a:prstGeom prst="rect">
            <a:avLst/>
          </a:prstGeom>
        </p:spPr>
        <p:txBody>
          <a:bodyPr anchor="t"/>
          <a:lstStyle>
            <a:lvl1pPr>
              <a:lnSpc>
                <a:spcPts val="6800"/>
              </a:lnSpc>
              <a:defRPr sz="8000" b="1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550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BD2A2B0-1396-4125-91CD-7ADD811A4165}" type="datetime1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29" name="Picture 1" descr="NEC_FYOF_Primary_Black.eps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2875" y="6015038"/>
            <a:ext cx="2308225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  <p:sldLayoutId id="2147484002" r:id="rId12"/>
    <p:sldLayoutId id="2147484003" r:id="rId13"/>
    <p:sldLayoutId id="2147484004" r:id="rId14"/>
    <p:sldLayoutId id="2147484005" r:id="rId15"/>
    <p:sldLayoutId id="2147484006" r:id="rId16"/>
    <p:sldLayoutId id="2147484007" r:id="rId17"/>
    <p:sldLayoutId id="2147484008" r:id="rId18"/>
    <p:sldLayoutId id="2147484009" r:id="rId19"/>
  </p:sldLayoutIdLst>
  <p:hf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 cap="all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chemeClr val="tx1"/>
          </a:solidFill>
          <a:latin typeface="Arial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74638" y="369887"/>
            <a:ext cx="8539162" cy="4437639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Packing project.</a:t>
            </a:r>
            <a:br>
              <a:rPr lang="en-US" dirty="0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</a:b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274638" y="4626134"/>
            <a:ext cx="8539162" cy="1878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 cap="all">
                <a:solidFill>
                  <a:schemeClr val="tx1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>
              <a:lnSpc>
                <a:spcPts val="6800"/>
              </a:lnSpc>
            </a:pPr>
            <a:endParaRPr lang="en-US" sz="32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eaLnBrk="1" hangingPunct="1">
              <a:lnSpc>
                <a:spcPts val="6800"/>
              </a:lnSpc>
            </a:pPr>
            <a:r>
              <a:rPr lang="en-US" sz="28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 2015.</a:t>
            </a:r>
            <a:endParaRPr lang="en-US" sz="28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ts val="6800"/>
              </a:lnSpc>
            </a:pPr>
            <a:endParaRPr lang="en-US" sz="3200" b="1" cap="none" dirty="0" smtClean="0">
              <a:solidFill>
                <a:srgbClr val="FFFFFF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7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Questions.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10</a:t>
            </a:fld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026" name="Picture 2" descr="C:\Users\danbre\AppData\Local\Microsoft\Windows\Temporary Internet Files\Content.IE5\T81F03M3\647478939_f30b6eaa08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5356" y="1395413"/>
            <a:ext cx="4621212" cy="4621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569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 eaLnBrk="1" hangingPunct="1"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Implement an updated headwear packing solution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Pack all silhouettes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Mix silhouettes if acceptable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Customer-specific packing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Implement package tracking in SAP</a:t>
            </a: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Implement address validation in SAP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goals.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2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58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Program: /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PWEAVER/AUTOPACK_HW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Max Box Size</a:t>
            </a:r>
          </a:p>
          <a:p>
            <a:pPr lvl="2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Default 6*, can be overridden by customer VAS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Pack by</a:t>
            </a:r>
          </a:p>
          <a:p>
            <a:pPr lvl="2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Default Mixed, can be overridden by customer VAS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Box Series</a:t>
            </a:r>
          </a:p>
          <a:p>
            <a:pPr lvl="2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Based on Pack by, and data in /PWEAVER/CARTYPE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Alternate Unit of Measure</a:t>
            </a:r>
          </a:p>
          <a:p>
            <a:pPr lvl="2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Based on data in </a:t>
            </a: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/PWEAVER/CARTYPE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Headwear packing.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3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826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Key tables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/PWEAVER/CARTYPE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/PWEAVER/VASRULE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/PWEAVER/VASRL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/PWEAVER/SHMAS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/PWEAVER/SHALT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/PWEAVER/PKGRULE</a:t>
            </a:r>
          </a:p>
          <a:p>
            <a:pPr lvl="1"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/PWEAVER/CASHMAS</a:t>
            </a:r>
          </a:p>
          <a:p>
            <a:pPr lvl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Headwear packing.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4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963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Process Flow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Headwear packing.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dirty="0" smtClean="0">
              <a:solidFill>
                <a:srgbClr val="898989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57" y="1398368"/>
            <a:ext cx="8513209" cy="37918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31686459"/>
              </p:ext>
            </p:extLst>
          </p:nvPr>
        </p:nvGraphicFramePr>
        <p:xfrm>
          <a:off x="264155" y="5281024"/>
          <a:ext cx="914400" cy="771525"/>
        </p:xfrm>
        <a:graphic>
          <a:graphicData uri="http://schemas.openxmlformats.org/presentationml/2006/ole">
            <p:oleObj spid="_x0000_s1029" name="Visio" showAsIcon="1" r:id="rId4" imgW="914400" imgH="771480" progId="Visio.Drawing.11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699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Transaction: /PWEAVER/MANIFEST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Delivery data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Handling unit data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Tracking number (with link to carrier portal)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Current status from carrier (via API)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Proof-of-Delivery (POD) information (via API)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Track &amp; Trace.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6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246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Tables: </a:t>
            </a:r>
          </a:p>
          <a:p>
            <a:pPr lvl="1"/>
            <a:r>
              <a:rPr lang="en-US" dirty="0"/>
              <a:t>/PWEAVER/MANFEST</a:t>
            </a:r>
            <a:endParaRPr lang="en-US" sz="3600" dirty="0"/>
          </a:p>
          <a:p>
            <a:pPr lvl="1"/>
            <a:r>
              <a:rPr lang="en-US" dirty="0"/>
              <a:t>/PWEAVER/SHIPURL</a:t>
            </a:r>
            <a:endParaRPr lang="en-US" sz="3600" dirty="0"/>
          </a:p>
          <a:p>
            <a:pPr lvl="1"/>
            <a:r>
              <a:rPr lang="en-US" dirty="0"/>
              <a:t>/</a:t>
            </a:r>
            <a:r>
              <a:rPr lang="en-US" dirty="0" smtClean="0"/>
              <a:t>PWEAVER/CCONFIG</a:t>
            </a:r>
            <a:endParaRPr lang="en-US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lvl="0"/>
            <a:r>
              <a:rPr lang="en-US" dirty="0"/>
              <a:t>Configuration</a:t>
            </a:r>
            <a:endParaRPr lang="en-US" sz="3600" dirty="0"/>
          </a:p>
          <a:p>
            <a:pPr lvl="1"/>
            <a:r>
              <a:rPr lang="en-US" dirty="0"/>
              <a:t>/PWEAVER/SPRO</a:t>
            </a:r>
            <a:endParaRPr lang="en-US" sz="3600" dirty="0"/>
          </a:p>
          <a:p>
            <a:pPr lvl="2"/>
            <a:r>
              <a:rPr lang="en-US" dirty="0"/>
              <a:t>Maintain PW API’s for Carrier Communication</a:t>
            </a:r>
            <a:endParaRPr lang="en-US" sz="3200" dirty="0"/>
          </a:p>
          <a:p>
            <a:pPr lvl="2"/>
            <a:r>
              <a:rPr lang="en-US" dirty="0"/>
              <a:t>Maintain Communication URL’s for Web Service Carriers</a:t>
            </a:r>
            <a:endParaRPr lang="en-US" sz="3200" dirty="0"/>
          </a:p>
          <a:p>
            <a:pPr lvl="2"/>
            <a:r>
              <a:rPr lang="en-US" dirty="0"/>
              <a:t>Maintain URL’s for Carrier Tracking Websites</a:t>
            </a:r>
            <a:endParaRPr lang="en-US" sz="3200" dirty="0"/>
          </a:p>
          <a:p>
            <a:pPr lvl="1"/>
            <a:r>
              <a:rPr lang="en-US" dirty="0"/>
              <a:t>/PWEAVER/ETT_STATUS</a:t>
            </a:r>
            <a:endParaRPr lang="en-US" sz="3600" dirty="0"/>
          </a:p>
          <a:p>
            <a:pPr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Track &amp; Trace.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7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609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Programs: </a:t>
            </a:r>
          </a:p>
          <a:p>
            <a:pPr lvl="1"/>
            <a:r>
              <a:rPr lang="en-US" dirty="0"/>
              <a:t>/PWEAVER/ETT_POD</a:t>
            </a:r>
          </a:p>
          <a:p>
            <a:pPr lvl="1"/>
            <a:r>
              <a:rPr lang="en-US" dirty="0"/>
              <a:t>/PWEAVER/SAPLGETT</a:t>
            </a:r>
          </a:p>
          <a:p>
            <a:pPr lvl="1"/>
            <a:r>
              <a:rPr lang="en-US" dirty="0"/>
              <a:t>/</a:t>
            </a:r>
            <a:r>
              <a:rPr lang="en-US" dirty="0" smtClean="0"/>
              <a:t>PWEAVER/ECS_POD</a:t>
            </a: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Function Modules: </a:t>
            </a:r>
          </a:p>
          <a:p>
            <a:pPr lvl="1"/>
            <a:r>
              <a:rPr lang="en-US" dirty="0"/>
              <a:t>/PWEAVER/FEDEX_ETT</a:t>
            </a:r>
            <a:endParaRPr lang="en-US" sz="3600" dirty="0"/>
          </a:p>
          <a:p>
            <a:pPr lvl="1"/>
            <a:r>
              <a:rPr lang="en-US" dirty="0"/>
              <a:t>/PWEAVER/UPS_ETT</a:t>
            </a:r>
            <a:endParaRPr lang="en-US" sz="3600" dirty="0"/>
          </a:p>
          <a:p>
            <a:pPr lvl="1"/>
            <a:r>
              <a:rPr lang="en-US" dirty="0" smtClean="0"/>
              <a:t>/</a:t>
            </a:r>
            <a:r>
              <a:rPr lang="en-US" dirty="0"/>
              <a:t>PWEAVER/DHL_ETT</a:t>
            </a:r>
            <a:endParaRPr lang="en-US" sz="3600" dirty="0"/>
          </a:p>
          <a:p>
            <a:pPr lvl="1">
              <a:buFont typeface="Wingdings" pitchFamily="2" charset="2"/>
              <a:buChar char=""/>
            </a:pPr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Track &amp; Trace.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8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306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>
          <a:xfrm>
            <a:off x="161925" y="890954"/>
            <a:ext cx="8728075" cy="5125671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Validates address against standards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from: 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UPS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FedEx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USPS</a:t>
            </a:r>
          </a:p>
          <a:p>
            <a:pPr>
              <a:buFont typeface="Wingdings" pitchFamily="2" charset="2"/>
              <a:buChar char="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Triggers: 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Creation/change of Customer (XD01/XD02)</a:t>
            </a:r>
          </a:p>
          <a:p>
            <a:pPr lvl="1">
              <a:buFont typeface="Arial" panose="020B0604020202020204" pitchFamily="34" charset="0"/>
              <a:buChar char="̶"/>
            </a:pPr>
            <a:r>
              <a:rPr lang="en-US" dirty="0" smtClean="0">
                <a:latin typeface="Arial" charset="0"/>
                <a:ea typeface="ＭＳ Ｐゴシック" pitchFamily="34" charset="-128"/>
                <a:cs typeface="Arial" charset="0"/>
              </a:rPr>
              <a:t> Creation/change of Sales Order (VA01/VA02)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1925" y="223838"/>
            <a:ext cx="87280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Address validation.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260C469-9935-42FD-9C8D-FC8C6079738B}" type="slidenum">
              <a:rPr lang="en-US" smtClean="0">
                <a:solidFill>
                  <a:srgbClr val="898989"/>
                </a:solidFill>
              </a:rPr>
              <a:pPr eaLnBrk="1" hangingPunct="1"/>
              <a:t>9</a:t>
            </a:fld>
            <a:endParaRPr lang="en-US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13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Template">
  <a:themeElements>
    <a:clrScheme name="Custom 4">
      <a:dk1>
        <a:sysClr val="windowText" lastClr="000000"/>
      </a:dk1>
      <a:lt1>
        <a:sysClr val="window" lastClr="FFFFFF"/>
      </a:lt1>
      <a:dk2>
        <a:srgbClr val="231F20"/>
      </a:dk2>
      <a:lt2>
        <a:srgbClr val="EEECE1"/>
      </a:lt2>
      <a:accent1>
        <a:srgbClr val="DE222C"/>
      </a:accent1>
      <a:accent2>
        <a:srgbClr val="E55F2D"/>
      </a:accent2>
      <a:accent3>
        <a:srgbClr val="F4AB34"/>
      </a:accent3>
      <a:accent4>
        <a:srgbClr val="399750"/>
      </a:accent4>
      <a:accent5>
        <a:srgbClr val="0089C0"/>
      </a:accent5>
      <a:accent6>
        <a:srgbClr val="123F8A"/>
      </a:accent6>
      <a:hlink>
        <a:srgbClr val="52247F"/>
      </a:hlink>
      <a:folHlink>
        <a:srgbClr val="006A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FBA16E1C1BD4AA51F25F8CACCE810" ma:contentTypeVersion="1" ma:contentTypeDescription="Create a new document." ma:contentTypeScope="" ma:versionID="25f462878ff9dfbf2f562cb3d696d6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957af3f9c07d0358322a57020564ff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ECF889-F375-49B2-9DEC-2B359DE19F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EBC1F9-12F4-4E76-949B-CE9C3D446D03}">
  <ds:schemaRefs>
    <ds:schemaRef ds:uri="http://schemas.microsoft.com/office/infopath/2007/PartnerControls"/>
    <ds:schemaRef ds:uri="http://www.w3.org/XML/1998/namespace"/>
    <ds:schemaRef ds:uri="http://schemas.microsoft.com/sharepoint/v3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9829FF7-FE96-4209-A26D-F9934F6356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Template</Template>
  <TotalTime>846</TotalTime>
  <Words>279</Words>
  <Application>Microsoft Office PowerPoint</Application>
  <PresentationFormat>On-screen Show (4:3)</PresentationFormat>
  <Paragraphs>79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PPT Template</vt:lpstr>
      <vt:lpstr>Microsoft Office Visio Drawing</vt:lpstr>
      <vt:lpstr>Packing project. </vt:lpstr>
      <vt:lpstr>goals.</vt:lpstr>
      <vt:lpstr>Headwear packing.</vt:lpstr>
      <vt:lpstr>Headwear packing.</vt:lpstr>
      <vt:lpstr>Headwear packing.</vt:lpstr>
      <vt:lpstr>Track &amp; Trace.</vt:lpstr>
      <vt:lpstr>Track &amp; Trace.</vt:lpstr>
      <vt:lpstr>Track &amp; Trace.</vt:lpstr>
      <vt:lpstr>Address validation.</vt:lpstr>
      <vt:lpstr>Questions.</vt:lpstr>
      <vt:lpstr>Slide 11</vt:lpstr>
    </vt:vector>
  </TitlesOfParts>
  <Company>New Era Cap Company,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Burke</dc:creator>
  <cp:lastModifiedBy>Surya Prakash Basa</cp:lastModifiedBy>
  <cp:revision>56</cp:revision>
  <dcterms:created xsi:type="dcterms:W3CDTF">2013-04-18T14:51:25Z</dcterms:created>
  <dcterms:modified xsi:type="dcterms:W3CDTF">2015-10-12T17:23:56Z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0x010100D9DFBA16E1C1BD4AA51F25F8CACCE810</vt:lpwstr>
  </property>
</Properties>
</file>