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643" r:id="rId2"/>
    <p:sldId id="644" r:id="rId3"/>
    <p:sldId id="645" r:id="rId4"/>
    <p:sldId id="646" r:id="rId5"/>
    <p:sldId id="647" r:id="rId6"/>
    <p:sldId id="648" r:id="rId7"/>
    <p:sldId id="649" r:id="rId8"/>
    <p:sldId id="651" r:id="rId9"/>
    <p:sldId id="652" r:id="rId10"/>
    <p:sldId id="656" r:id="rId11"/>
    <p:sldId id="654" r:id="rId12"/>
    <p:sldId id="653" r:id="rId13"/>
    <p:sldId id="655" r:id="rId14"/>
    <p:sldId id="657" r:id="rId15"/>
    <p:sldId id="658" r:id="rId16"/>
    <p:sldId id="650" r:id="rId17"/>
  </p:sldIdLst>
  <p:sldSz cx="9144000" cy="6858000" type="letter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 scaleToFitPaper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3399FF"/>
    <a:srgbClr val="000066"/>
    <a:srgbClr val="003366"/>
    <a:srgbClr val="FF99FF"/>
    <a:srgbClr val="D3C0E2"/>
    <a:srgbClr val="FFDBB7"/>
    <a:srgbClr val="3366CC"/>
    <a:srgbClr val="66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34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186" y="360"/>
      </p:cViewPr>
      <p:guideLst>
        <p:guide orient="horz" pos="1216"/>
        <p:guide orient="horz" pos="1275"/>
        <p:guide orient="horz" pos="2147"/>
        <p:guide pos="344"/>
        <p:guide pos="414"/>
        <p:guide pos="1624"/>
        <p:guide pos="5358"/>
        <p:guide pos="117"/>
        <p:guide pos="564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2058" y="-318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3855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211" tIns="46770" rIns="95211" bIns="46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438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8358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288"/>
            <a:ext cx="8229600" cy="641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2788"/>
            <a:ext cx="82296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624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76288"/>
            <a:ext cx="2057400" cy="57324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76288"/>
            <a:ext cx="6019800" cy="57324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555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288"/>
            <a:ext cx="8229600" cy="641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2788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623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93963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2788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4038600" cy="45259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73803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1362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6288"/>
            <a:ext cx="8229600" cy="6413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8317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670127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37856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69638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58813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3508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8" name="Rectangle 23"/>
          <p:cNvSpPr>
            <a:spLocks noChangeArrowheads="1"/>
          </p:cNvSpPr>
          <p:nvPr userDrawn="1"/>
        </p:nvSpPr>
        <p:spPr bwMode="auto">
          <a:xfrm>
            <a:off x="4105275" y="3195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9" name="Rectangle 24"/>
          <p:cNvSpPr>
            <a:spLocks noChangeArrowheads="1"/>
          </p:cNvSpPr>
          <p:nvPr userDrawn="1"/>
        </p:nvSpPr>
        <p:spPr bwMode="auto">
          <a:xfrm>
            <a:off x="8743950" y="6553200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fld id="{B878B155-E01A-4A0E-A8E7-7785CF15FA36}" type="slidenum">
              <a:rPr lang="en-US" sz="1400"/>
              <a:pPr algn="ctr">
                <a:spcBef>
                  <a:spcPct val="20000"/>
                </a:spcBef>
              </a:pPr>
              <a:t>‹#›</a:t>
            </a:fld>
            <a:endParaRPr lang="en-US" sz="1400"/>
          </a:p>
        </p:txBody>
      </p:sp>
      <p:pic>
        <p:nvPicPr>
          <p:cNvPr id="1030" name="Picture 28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1854200" y="2924175"/>
            <a:ext cx="57277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800" dirty="0" smtClean="0"/>
              <a:t>SUPPLIER NETWORK COLLABORATION </a:t>
            </a:r>
          </a:p>
          <a:p>
            <a:pPr algn="ctr" eaLnBrk="1" hangingPunct="1"/>
            <a:r>
              <a:rPr lang="en-US" sz="1800" dirty="0" smtClean="0"/>
              <a:t>AT NEW ERA CAP </a:t>
            </a:r>
            <a:r>
              <a:rPr lang="en-US" sz="1800" dirty="0" smtClean="0"/>
              <a:t>COMPANY</a:t>
            </a:r>
          </a:p>
          <a:p>
            <a:pPr algn="ctr" eaLnBrk="1" hangingPunct="1"/>
            <a:endParaRPr lang="en-US" sz="1800" dirty="0" smtClean="0"/>
          </a:p>
          <a:p>
            <a:pPr algn="ctr" eaLnBrk="1" hangingPunct="1"/>
            <a:r>
              <a:rPr lang="en-US" sz="1800" dirty="0" smtClean="0"/>
              <a:t>August 6 2013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45" y="152400"/>
            <a:ext cx="333456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SNC –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Deployment Options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4925"/>
            <a:ext cx="76200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6029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8670" y="133350"/>
            <a:ext cx="468750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SNC –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Deployment Options (continued)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33450"/>
            <a:ext cx="84867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247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8670" y="133350"/>
            <a:ext cx="383496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SNC –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Stand Alone Deployment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942975"/>
            <a:ext cx="81343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895725"/>
            <a:ext cx="78009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9166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83" y="142875"/>
            <a:ext cx="51844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System Landscape with Event Management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933450"/>
            <a:ext cx="741997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5511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83" y="142875"/>
            <a:ext cx="51844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System Landscape with Event Management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976313"/>
            <a:ext cx="81248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3809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9625" y="142935"/>
            <a:ext cx="236475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System Landscape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004888"/>
            <a:ext cx="80867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9175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8670" y="133350"/>
            <a:ext cx="205376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Project Planning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262063"/>
            <a:ext cx="70866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0173" y="5733128"/>
            <a:ext cx="55721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We need to add time for AFS handling and related NetWeaver XI development</a:t>
            </a:r>
          </a:p>
        </p:txBody>
      </p:sp>
    </p:spTree>
    <p:extLst>
      <p:ext uri="{BB962C8B-B14F-4D97-AF65-F5344CB8AC3E}">
        <p14:creationId xmlns:p14="http://schemas.microsoft.com/office/powerpoint/2010/main" val="17727280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8670" y="133350"/>
            <a:ext cx="357822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SNC – Collaboration Methods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971550"/>
            <a:ext cx="75628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8670" y="133350"/>
            <a:ext cx="37048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SNC – Functions and Features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1152525"/>
            <a:ext cx="32289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9712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394" y="133350"/>
            <a:ext cx="74917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SNC – Finished/Raw Material/Component Supply Processes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062038"/>
            <a:ext cx="69723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2235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5670" y="228600"/>
            <a:ext cx="60837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Contract Manufacturing Supply Business Processes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38225"/>
            <a:ext cx="70961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3391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8670" y="133350"/>
            <a:ext cx="41296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Purchase Order Process Overview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19175"/>
            <a:ext cx="7315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9524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8670" y="133350"/>
            <a:ext cx="168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File Transfer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714375"/>
            <a:ext cx="5181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0974" y="1569274"/>
            <a:ext cx="33909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Provides solution for </a:t>
            </a:r>
            <a:r>
              <a:rPr lang="en-US" sz="1200" dirty="0" smtClean="0"/>
              <a:t>mid-volume </a:t>
            </a:r>
            <a:r>
              <a:rPr lang="en-US" sz="1200" dirty="0"/>
              <a:t>supplier to import/export SNC data that they would otherwise see on the SNC Web </a:t>
            </a:r>
            <a:r>
              <a:rPr lang="en-US" sz="1200" dirty="0" smtClean="0"/>
              <a:t>screen</a:t>
            </a:r>
          </a:p>
          <a:p>
            <a:endParaRPr lang="en-US" sz="1200" dirty="0"/>
          </a:p>
          <a:p>
            <a:r>
              <a:rPr lang="en-US" sz="1200" dirty="0"/>
              <a:t>Enables external suppliers to download data  - e.g. list of New Purchase Orders</a:t>
            </a:r>
          </a:p>
          <a:p>
            <a:endParaRPr lang="en-US" sz="1200" dirty="0" smtClean="0"/>
          </a:p>
          <a:p>
            <a:r>
              <a:rPr lang="en-US" sz="1200" dirty="0" smtClean="0"/>
              <a:t>Enables suppliers to edit/add </a:t>
            </a:r>
            <a:r>
              <a:rPr lang="en-US" sz="1200" dirty="0"/>
              <a:t>downloaded data locally and upload back to SNC - e.g. PO confirmations</a:t>
            </a:r>
          </a:p>
        </p:txBody>
      </p:sp>
    </p:spTree>
    <p:extLst>
      <p:ext uri="{BB962C8B-B14F-4D97-AF65-F5344CB8AC3E}">
        <p14:creationId xmlns:p14="http://schemas.microsoft.com/office/powerpoint/2010/main" val="27204386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8670" y="133350"/>
            <a:ext cx="250741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SCM 7.0 Landscape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971550"/>
            <a:ext cx="61245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1950" y="6015306"/>
            <a:ext cx="8172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SNC is included in SAP </a:t>
            </a:r>
            <a:r>
              <a:rPr lang="en-US" sz="1200" dirty="0" smtClean="0"/>
              <a:t>SCM </a:t>
            </a:r>
            <a:r>
              <a:rPr lang="en-US" sz="1200" dirty="0"/>
              <a:t>7.0 in one system instance. However, SNC can also be run separately or together with either APO or SAP EM. The 2 deployment models are called "server" and "standalone.</a:t>
            </a:r>
          </a:p>
        </p:txBody>
      </p:sp>
    </p:spTree>
    <p:extLst>
      <p:ext uri="{BB962C8B-B14F-4D97-AF65-F5344CB8AC3E}">
        <p14:creationId xmlns:p14="http://schemas.microsoft.com/office/powerpoint/2010/main" val="37528132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70830" y="1828860"/>
            <a:ext cx="7305675" cy="4867275"/>
            <a:chOff x="919163" y="519173"/>
            <a:chExt cx="7305675" cy="48672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63" y="519173"/>
              <a:ext cx="7305675" cy="486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524499" y="953988"/>
              <a:ext cx="970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(Optional)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09470" y="133350"/>
            <a:ext cx="54914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SNC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is based on NetWeaver Technology stack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8625" y="817513"/>
            <a:ext cx="8439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: :</a:t>
            </a:r>
          </a:p>
          <a:p>
            <a:r>
              <a:rPr lang="en-US" sz="1200" dirty="0" smtClean="0"/>
              <a:t>:</a:t>
            </a:r>
          </a:p>
          <a:p>
            <a:r>
              <a:rPr lang="en-US" sz="1200" dirty="0" smtClean="0"/>
              <a:t>:</a:t>
            </a:r>
            <a:endParaRPr lang="en-US" sz="1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24010"/>
              </p:ext>
            </p:extLst>
          </p:nvPr>
        </p:nvGraphicFramePr>
        <p:xfrm>
          <a:off x="327904" y="744121"/>
          <a:ext cx="8391525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660"/>
                <a:gridCol w="7015865"/>
              </a:tblGrid>
              <a:tr h="23531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Function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Component</a:t>
                      </a:r>
                      <a:endParaRPr lang="en-US" sz="1100" dirty="0"/>
                    </a:p>
                  </a:txBody>
                  <a:tcPr/>
                </a:tc>
              </a:tr>
              <a:tr h="255002">
                <a:tc>
                  <a:txBody>
                    <a:bodyPr/>
                    <a:lstStyle/>
                    <a:p>
                      <a:r>
                        <a:rPr lang="en-US" sz="1100" smtClean="0"/>
                        <a:t>User Interface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Web based (ABAP version of Web </a:t>
                      </a:r>
                      <a:r>
                        <a:rPr lang="en-US" sz="1100" dirty="0" err="1" smtClean="0"/>
                        <a:t>DynPro</a:t>
                      </a:r>
                      <a:r>
                        <a:rPr lang="en-US" sz="1100" dirty="0" smtClean="0"/>
                        <a:t>)</a:t>
                      </a:r>
                    </a:p>
                  </a:txBody>
                  <a:tcPr/>
                </a:tc>
              </a:tr>
              <a:tr h="224522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App Server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SAP ABAP on NetWeaver App Server</a:t>
                      </a:r>
                      <a:endParaRPr lang="en-US" sz="1100" dirty="0"/>
                    </a:p>
                  </a:txBody>
                  <a:tcPr/>
                </a:tc>
              </a:tr>
              <a:tr h="241667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Integration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NetWeaver PI for message integration using XML</a:t>
                      </a:r>
                      <a:endParaRPr lang="en-US" sz="11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ERP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Integrates out of the box with content (mappings) between ECC and NetWeaver PI  (</a:t>
                      </a:r>
                      <a:r>
                        <a:rPr lang="en-US" sz="1100" dirty="0" err="1" smtClean="0"/>
                        <a:t>Idocs</a:t>
                      </a:r>
                      <a:r>
                        <a:rPr lang="en-US" sz="1100" dirty="0" smtClean="0"/>
                        <a:t> and SNC XMLs)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7887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1">
          <a:gsLst>
            <a:gs pos="0">
              <a:schemeClr val="bg1">
                <a:lumMod val="95000"/>
              </a:schemeClr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7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FF99"/>
            </a:gs>
            <a:gs pos="100000">
              <a:srgbClr val="FFFFFF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12804</TotalTime>
  <Words>240</Words>
  <Application>Microsoft Office PowerPoint</Application>
  <PresentationFormat>Letter Paper (8.5x11 in)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Gupta</dc:creator>
  <cp:lastModifiedBy>BMS</cp:lastModifiedBy>
  <cp:revision>1464</cp:revision>
  <cp:lastPrinted>2002-09-03T14:51:28Z</cp:lastPrinted>
  <dcterms:created xsi:type="dcterms:W3CDTF">2001-03-15T23:03:39Z</dcterms:created>
  <dcterms:modified xsi:type="dcterms:W3CDTF">2013-08-06T19:23:45Z</dcterms:modified>
  <cp:category>Presentation Designs</cp:category>
</cp:coreProperties>
</file>