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1" r:id="rId5"/>
    <p:sldId id="301" r:id="rId6"/>
    <p:sldId id="302" r:id="rId7"/>
    <p:sldId id="311" r:id="rId8"/>
    <p:sldId id="310" r:id="rId9"/>
    <p:sldId id="303" r:id="rId10"/>
    <p:sldId id="312" r:id="rId11"/>
    <p:sldId id="305" r:id="rId12"/>
    <p:sldId id="306" r:id="rId13"/>
    <p:sldId id="313" r:id="rId14"/>
    <p:sldId id="308" r:id="rId15"/>
    <p:sldId id="309" r:id="rId16"/>
    <p:sldId id="270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E45"/>
    <a:srgbClr val="351756"/>
    <a:srgbClr val="1A905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DC93CE7-F3B1-40B9-BE11-0711F94FE8F2}" type="datetime1">
              <a:rPr lang="en-US"/>
              <a:pPr>
                <a:defRPr/>
              </a:pPr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0000773-BE62-4EEF-A2E6-5D70F0B3A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65655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CCA69B1-C555-47C1-90BF-C3C49E475F4F}" type="datetime1">
              <a:rPr lang="en-US"/>
              <a:pPr>
                <a:defRPr/>
              </a:pPr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70F5FE-CCFF-41ED-961A-CE955FCF7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326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28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DF9123C-1D43-435D-BCE8-3C7CF43F3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603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3"/>
            <a:ext cx="4122818" cy="4467686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583865" y="1394954"/>
            <a:ext cx="4240559" cy="4467685"/>
          </a:xfrm>
        </p:spPr>
        <p:txBody>
          <a:bodyPr rtlCol="0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672BF21-387B-496D-8669-54C4FFC32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3924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1925" y="1366838"/>
            <a:ext cx="6278563" cy="114300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400"/>
              </a:lnSpc>
              <a:defRPr/>
            </a:pPr>
            <a:endParaRPr lang="en-US" sz="3200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62128" y="1394952"/>
            <a:ext cx="8662295" cy="4621853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579A1C-DBC0-4E1E-B0BE-34A24F36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9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46916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178090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020975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62129" y="1394953"/>
            <a:ext cx="8728528" cy="910098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183CF2-0476-45BA-A88F-4950EB70C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987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181" y="191146"/>
            <a:ext cx="8593653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62133" y="3833279"/>
            <a:ext cx="8630403" cy="1577242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A64279D-AC45-4FC6-933D-CDBC6C7E9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8323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958D52F-4AAF-476A-8D6D-B74ED01DC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3571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rgbClr val="351756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19D5D1-E5DA-41EA-BF84-A04A24D85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992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rgbClr val="004E4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4578F2-D076-4609-BCAF-41F25A53F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787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8B6A263-FEEA-4527-B9AE-DE1B18244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6366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3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5425" y="2632075"/>
            <a:ext cx="59864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2710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623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208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24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521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861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rgbClr val="3517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66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rgbClr val="004E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74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550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BD2A2B0-1396-4125-91CD-7ADD811A4165}" type="datetime1">
              <a:rPr lang="en-US"/>
              <a:pPr>
                <a:defRPr/>
              </a:pPr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29" name="Picture 1" descr="NEC_FYOF_Primary_Black.eps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2875" y="6015038"/>
            <a:ext cx="23082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  <p:sldLayoutId id="2147484008" r:id="rId18"/>
    <p:sldLayoutId id="2147484009" r:id="rId1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 cap="all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PAYEE Positive pay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Current check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Update amount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Add 180-day expiration date wording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forms.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10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20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N/A</a:t>
            </a:r>
          </a:p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workflow.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11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55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Questions.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12</a:t>
            </a:fld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1026" name="Picture 2" descr="C:\Users\danbre\AppData\Local\Microsoft\Windows\Temporary Internet Files\Content.IE5\T81F03M3\647478939_f30b6eaa08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5356" y="1395413"/>
            <a:ext cx="4621212" cy="462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556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Overview</a:t>
            </a:r>
          </a:p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Process Flow</a:t>
            </a:r>
          </a:p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Technical Walkthrough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Reports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Interfaces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Conversions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Enhancements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Forms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Workflow</a:t>
            </a:r>
          </a:p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Questions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topics.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2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55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Objective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Reduce </a:t>
            </a: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Risks and prevent fraud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Automate check voiding process. Increased control and visibility of void checks </a:t>
            </a:r>
          </a:p>
          <a:p>
            <a:pPr marL="457200" lvl="1" indent="0">
              <a:buNone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514350" lvl="1" indent="-514350">
              <a:buSzPct val="65000"/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Key Resources</a:t>
            </a:r>
          </a:p>
          <a:p>
            <a:pPr marL="457200" lvl="1" indent="0">
              <a:buSzPct val="65000"/>
              <a:buNone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- Treasury, Accounts Payable,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IT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6671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Overview.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3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046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marL="514350" lvl="1" indent="-514350">
              <a:buSzPct val="65000"/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Scope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 smtClean="0"/>
              <a:t>Payee </a:t>
            </a:r>
            <a:r>
              <a:rPr lang="en-US" sz="2200" dirty="0"/>
              <a:t>Positive Pay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Daily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check data </a:t>
            </a: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file generation and integration with M&amp;T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acknowledgement upon receipt</a:t>
            </a:r>
            <a:endParaRPr lang="en-US" sz="22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Void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check data </a:t>
            </a: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file generation and integration with M&amp;T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Current checks printout format update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Check print out to include wording for expiration date 180 days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Report of uncashed expired checks for Finance Team to review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M&amp;T check status Reconciliation Report (monthly)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Vendor master data clean up – No special character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AP process </a:t>
            </a:r>
            <a:r>
              <a:rPr lang="en-US" sz="2200" dirty="0" smtClean="0">
                <a:latin typeface="Arial" charset="0"/>
                <a:ea typeface="ＭＳ Ｐゴシック" pitchFamily="34" charset="-128"/>
                <a:cs typeface="Arial" charset="0"/>
              </a:rPr>
              <a:t>update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sz="2200" dirty="0">
                <a:latin typeface="Arial" charset="0"/>
                <a:ea typeface="ＭＳ Ｐゴシック" pitchFamily="34" charset="-128"/>
                <a:cs typeface="Arial" charset="0"/>
              </a:rPr>
              <a:t>Inbound file from M&amp;T to update cashed checks</a:t>
            </a:r>
          </a:p>
          <a:p>
            <a:pPr marL="457200" lvl="1" indent="0">
              <a:buNone/>
            </a:pP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6671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Overview.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4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175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Process flow.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5</a:t>
            </a:fld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363" y="1781175"/>
            <a:ext cx="867727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19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SAP/ Crystal report to display </a:t>
            </a:r>
            <a:r>
              <a:rPr lang="en-US" dirty="0" smtClean="0"/>
              <a:t>uncashed </a:t>
            </a:r>
            <a:r>
              <a:rPr lang="en-US" dirty="0"/>
              <a:t>expired checks for Finance Team to review</a:t>
            </a:r>
          </a:p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reports.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6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07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File Transmission Tool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MFT job for file transfer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PGP encryption</a:t>
            </a:r>
          </a:p>
          <a:p>
            <a:pPr lvl="1">
              <a:buFont typeface="Arial" panose="020B0604020202020204" pitchFamily="34" charset="0"/>
              <a:buChar char="˗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FTP network protocol</a:t>
            </a:r>
          </a:p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interfaces.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7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8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N/A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conversions.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8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1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N/A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6671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enhancements.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9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0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Template">
  <a:themeElements>
    <a:clrScheme name="Custom 4">
      <a:dk1>
        <a:sysClr val="windowText" lastClr="000000"/>
      </a:dk1>
      <a:lt1>
        <a:sysClr val="window" lastClr="FFFFFF"/>
      </a:lt1>
      <a:dk2>
        <a:srgbClr val="231F20"/>
      </a:dk2>
      <a:lt2>
        <a:srgbClr val="EEECE1"/>
      </a:lt2>
      <a:accent1>
        <a:srgbClr val="DE222C"/>
      </a:accent1>
      <a:accent2>
        <a:srgbClr val="E55F2D"/>
      </a:accent2>
      <a:accent3>
        <a:srgbClr val="F4AB34"/>
      </a:accent3>
      <a:accent4>
        <a:srgbClr val="399750"/>
      </a:accent4>
      <a:accent5>
        <a:srgbClr val="0089C0"/>
      </a:accent5>
      <a:accent6>
        <a:srgbClr val="123F8A"/>
      </a:accent6>
      <a:hlink>
        <a:srgbClr val="52247F"/>
      </a:hlink>
      <a:folHlink>
        <a:srgbClr val="006A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FBA16E1C1BD4AA51F25F8CACCE810" ma:contentTypeVersion="1" ma:contentTypeDescription="Create a new document." ma:contentTypeScope="" ma:versionID="25f462878ff9dfbf2f562cb3d696d6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957af3f9c07d0358322a57020564ff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ECF889-F375-49B2-9DEC-2B359DE19F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EBC1F9-12F4-4E76-949B-CE9C3D446D03}">
  <ds:schemaRefs>
    <ds:schemaRef ds:uri="http://schemas.microsoft.com/sharepoint/v3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829FF7-FE96-4209-A26D-F9934F6356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Template</Template>
  <TotalTime>3863</TotalTime>
  <Words>202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 Template</vt:lpstr>
      <vt:lpstr>PAYEE Positive pay</vt:lpstr>
      <vt:lpstr>topics.</vt:lpstr>
      <vt:lpstr>Overview.</vt:lpstr>
      <vt:lpstr>Overview.</vt:lpstr>
      <vt:lpstr>Process flow.</vt:lpstr>
      <vt:lpstr>reports.</vt:lpstr>
      <vt:lpstr>interfaces.</vt:lpstr>
      <vt:lpstr>conversions.</vt:lpstr>
      <vt:lpstr>enhancements.</vt:lpstr>
      <vt:lpstr>forms.</vt:lpstr>
      <vt:lpstr>workflow.</vt:lpstr>
      <vt:lpstr>Questions.</vt:lpstr>
      <vt:lpstr>Slide 13</vt:lpstr>
    </vt:vector>
  </TitlesOfParts>
  <Company>New Era Cap Company,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Burke</dc:creator>
  <cp:lastModifiedBy>Raghav</cp:lastModifiedBy>
  <cp:revision>84</cp:revision>
  <dcterms:created xsi:type="dcterms:W3CDTF">2013-04-18T14:51:25Z</dcterms:created>
  <dcterms:modified xsi:type="dcterms:W3CDTF">2016-06-20T16:55:47Z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0x010100D9DFBA16E1C1BD4AA51F25F8CACCE810</vt:lpwstr>
  </property>
</Properties>
</file>